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85" r:id="rId2"/>
    <p:sldId id="319" r:id="rId3"/>
    <p:sldId id="286" r:id="rId4"/>
    <p:sldId id="290" r:id="rId5"/>
    <p:sldId id="288" r:id="rId6"/>
    <p:sldId id="291" r:id="rId7"/>
    <p:sldId id="292" r:id="rId8"/>
    <p:sldId id="294" r:id="rId9"/>
    <p:sldId id="298" r:id="rId10"/>
    <p:sldId id="299" r:id="rId11"/>
    <p:sldId id="300" r:id="rId12"/>
    <p:sldId id="302" r:id="rId13"/>
    <p:sldId id="303" r:id="rId14"/>
    <p:sldId id="293" r:id="rId15"/>
    <p:sldId id="308" r:id="rId16"/>
    <p:sldId id="318" r:id="rId17"/>
  </p:sldIdLst>
  <p:sldSz cx="9144000" cy="6858000" type="screen4x3"/>
  <p:notesSz cx="6858000" cy="9144000"/>
  <p:defaultTextStyle>
    <a:defPPr>
      <a:defRPr lang="is-I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20">
          <p15:clr>
            <a:srgbClr val="A4A3A4"/>
          </p15:clr>
        </p15:guide>
        <p15:guide id="2" pos="88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1C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63" autoAdjust="0"/>
    <p:restoredTop sz="74451" autoAdjust="0"/>
  </p:normalViewPr>
  <p:slideViewPr>
    <p:cSldViewPr>
      <p:cViewPr>
        <p:scale>
          <a:sx n="100" d="100"/>
          <a:sy n="100" d="100"/>
        </p:scale>
        <p:origin x="2232" y="-360"/>
      </p:cViewPr>
      <p:guideLst>
        <p:guide orient="horz" pos="4020"/>
        <p:guide pos="8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FF45898-7A6E-9B59-EAD2-A43D6735EF5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is-I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86292F-15CF-E340-5E98-387B8CDD818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E53C35A-BA0D-BD48-A4F4-4EC45F73E84A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A4EFD37-7F11-57D6-2930-51210E5D67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is-I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71FA668-2EB6-F2E5-4C5F-7E804ACE25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is-I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654F0E-D4E7-F821-3588-34928D96AA8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is-I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F57C7-D4A9-E868-A60A-FC085E5275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1582BDA1-ECA1-1E4B-A461-9D576994C05D}" type="slidenum">
              <a:rPr lang="is-IS" altLang="en-VN"/>
              <a:pPr/>
              <a:t>‹#›</a:t>
            </a:fld>
            <a:endParaRPr lang="is-IS" altLang="en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82BDA1-ECA1-1E4B-A461-9D576994C05D}" type="slidenum">
              <a:rPr lang="is-IS" altLang="en-VN" smtClean="0"/>
              <a:pPr/>
              <a:t>1</a:t>
            </a:fld>
            <a:endParaRPr lang="is-IS" altLang="en-VN"/>
          </a:p>
        </p:txBody>
      </p:sp>
    </p:spTree>
    <p:extLst>
      <p:ext uri="{BB962C8B-B14F-4D97-AF65-F5344CB8AC3E}">
        <p14:creationId xmlns:p14="http://schemas.microsoft.com/office/powerpoint/2010/main" val="932221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CV là viết tắt của từ Curriculum Vitae trong tiếng Anh, có nghĩa là Sơ yếu lý lịch. 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Tuy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nhiên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vi-V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CV là bản tóm lược tất cả các thông tin cần thiết của người ứng tuyển, có liên quan đến vị trí ứng tuyển như: kinh nghiệm làm việc, kĩ năng công việc, trình độ học vấn…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Thông qua CV, nhà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tuyển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dụng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sẽ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sàng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lọc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bớt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những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ứng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viên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không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phù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hợp 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82BDA1-ECA1-1E4B-A461-9D576994C05D}" type="slidenum">
              <a:rPr lang="is-IS" altLang="en-VN" smtClean="0"/>
              <a:pPr/>
              <a:t>5</a:t>
            </a:fld>
            <a:endParaRPr lang="is-IS" altLang="en-VN"/>
          </a:p>
        </p:txBody>
      </p:sp>
    </p:spTree>
    <p:extLst>
      <p:ext uri="{BB962C8B-B14F-4D97-AF65-F5344CB8AC3E}">
        <p14:creationId xmlns:p14="http://schemas.microsoft.com/office/powerpoint/2010/main" val="3462883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/>
              <a:t>Personal information: </a:t>
            </a:r>
            <a:r>
              <a:rPr lang="en-US" sz="1200" b="0" dirty="0" err="1"/>
              <a:t>Ghi</a:t>
            </a:r>
            <a:r>
              <a:rPr lang="en-US" sz="1200" b="0" dirty="0"/>
              <a:t> những thông tin </a:t>
            </a:r>
            <a:r>
              <a:rPr lang="en-US" sz="1200" b="0" dirty="0" err="1"/>
              <a:t>cá</a:t>
            </a:r>
            <a:r>
              <a:rPr lang="en-US" sz="1200" b="0" dirty="0"/>
              <a:t> nhân </a:t>
            </a:r>
            <a:r>
              <a:rPr lang="en-US" sz="1200" b="0" dirty="0" err="1"/>
              <a:t>để</a:t>
            </a:r>
            <a:r>
              <a:rPr lang="en-US" sz="1200" b="0" dirty="0"/>
              <a:t> ng</a:t>
            </a:r>
            <a:r>
              <a:rPr lang="vi-VN" sz="1200" b="0" dirty="0"/>
              <a:t>ư</a:t>
            </a:r>
            <a:r>
              <a:rPr lang="en-US" sz="1200" b="0" dirty="0" err="1"/>
              <a:t>ời</a:t>
            </a:r>
            <a:r>
              <a:rPr lang="en-US" sz="1200" b="0" dirty="0"/>
              <a:t> </a:t>
            </a:r>
            <a:r>
              <a:rPr lang="en-US" sz="1200" b="0" dirty="0" err="1"/>
              <a:t>tuyển</a:t>
            </a:r>
            <a:r>
              <a:rPr lang="en-US" sz="1200" b="0" dirty="0"/>
              <a:t> </a:t>
            </a:r>
            <a:r>
              <a:rPr lang="en-US" sz="1200" b="0" dirty="0" err="1"/>
              <a:t>dụng</a:t>
            </a:r>
            <a:r>
              <a:rPr lang="en-US" sz="1200" b="0" dirty="0"/>
              <a:t> </a:t>
            </a:r>
            <a:r>
              <a:rPr lang="en-US" sz="1200" b="0" dirty="0" err="1"/>
              <a:t>có</a:t>
            </a:r>
            <a:r>
              <a:rPr lang="en-US" sz="1200" b="0" dirty="0"/>
              <a:t> thể </a:t>
            </a:r>
            <a:r>
              <a:rPr lang="en-US" sz="1200" b="0" dirty="0" err="1"/>
              <a:t>có</a:t>
            </a:r>
            <a:r>
              <a:rPr lang="en-US" sz="1200" b="0" dirty="0"/>
              <a:t> những thông tin </a:t>
            </a:r>
            <a:r>
              <a:rPr lang="en-US" sz="1200" b="0" dirty="0" err="1"/>
              <a:t>cá</a:t>
            </a:r>
            <a:r>
              <a:rPr lang="en-US" sz="1200" b="0" dirty="0"/>
              <a:t> nhân </a:t>
            </a:r>
            <a:r>
              <a:rPr lang="en-US" sz="1200" b="0" dirty="0" err="1"/>
              <a:t>của</a:t>
            </a:r>
            <a:r>
              <a:rPr lang="en-US" sz="1200" b="0" dirty="0"/>
              <a:t> </a:t>
            </a:r>
            <a:r>
              <a:rPr lang="en-US" sz="1200" b="0" dirty="0" err="1"/>
              <a:t>bạn</a:t>
            </a:r>
            <a:r>
              <a:rPr lang="en-US" sz="1200" b="0" dirty="0"/>
              <a:t>, </a:t>
            </a:r>
            <a:r>
              <a:rPr lang="en-US" sz="1200" b="0" dirty="0" err="1"/>
              <a:t>không</a:t>
            </a:r>
            <a:r>
              <a:rPr lang="en-US" sz="1200" b="0" dirty="0"/>
              <a:t> </a:t>
            </a:r>
            <a:r>
              <a:rPr lang="en-US" sz="1200" b="0" dirty="0" err="1"/>
              <a:t>ghi</a:t>
            </a:r>
            <a:r>
              <a:rPr lang="en-US" sz="1200" b="0" dirty="0"/>
              <a:t> </a:t>
            </a:r>
            <a:r>
              <a:rPr lang="en-US" sz="1200" b="0" dirty="0" err="1"/>
              <a:t>thừa</a:t>
            </a:r>
            <a:r>
              <a:rPr lang="en-US" sz="1200" b="0" dirty="0"/>
              <a:t>, thiếu</a:t>
            </a:r>
          </a:p>
          <a:p>
            <a:r>
              <a:rPr lang="en-US" sz="1200" b="0" dirty="0"/>
              <a:t>  THỪA: </a:t>
            </a:r>
            <a:r>
              <a:rPr lang="en-US" sz="1200" b="0" dirty="0" err="1"/>
              <a:t>số</a:t>
            </a:r>
            <a:r>
              <a:rPr lang="en-US" sz="1200" b="0" dirty="0"/>
              <a:t> nhà, đ</a:t>
            </a:r>
            <a:r>
              <a:rPr lang="vi-VN" sz="1200" b="0" dirty="0"/>
              <a:t>ư</a:t>
            </a:r>
            <a:r>
              <a:rPr lang="en-US" sz="1200" b="0" dirty="0" err="1"/>
              <a:t>ờng</a:t>
            </a:r>
            <a:r>
              <a:rPr lang="en-US" sz="1200" b="0" dirty="0"/>
              <a:t>, </a:t>
            </a:r>
            <a:r>
              <a:rPr lang="en-US" sz="1200" b="0" dirty="0" err="1"/>
              <a:t>quận</a:t>
            </a:r>
            <a:r>
              <a:rPr lang="en-US" sz="1200" b="0" dirty="0"/>
              <a:t>. Hay thông tin </a:t>
            </a:r>
            <a:r>
              <a:rPr lang="en-US" sz="1200" b="0" dirty="0" err="1"/>
              <a:t>gia</a:t>
            </a:r>
            <a:r>
              <a:rPr lang="en-US" sz="1200" b="0" dirty="0"/>
              <a:t> định </a:t>
            </a:r>
            <a:r>
              <a:rPr lang="en-US" sz="1200" b="0" dirty="0" err="1"/>
              <a:t>có</a:t>
            </a:r>
            <a:r>
              <a:rPr lang="en-US" sz="1200" b="0" dirty="0"/>
              <a:t> mấy thành </a:t>
            </a:r>
            <a:r>
              <a:rPr lang="en-US" sz="1200" b="0" dirty="0" err="1"/>
              <a:t>viên</a:t>
            </a:r>
            <a:r>
              <a:rPr lang="en-US" sz="1200" b="0" dirty="0"/>
              <a:t>…</a:t>
            </a:r>
          </a:p>
          <a:p>
            <a:r>
              <a:rPr lang="en-US" sz="1200" b="0" dirty="0"/>
              <a:t>  THIẾU: SĐT (dùng </a:t>
            </a:r>
            <a:r>
              <a:rPr lang="en-US" sz="1200" b="0" dirty="0" err="1"/>
              <a:t>để</a:t>
            </a:r>
            <a:r>
              <a:rPr lang="en-US" sz="1200" b="0" dirty="0"/>
              <a:t> </a:t>
            </a:r>
            <a:r>
              <a:rPr lang="en-US" sz="1200" b="0" dirty="0" err="1"/>
              <a:t>khi</a:t>
            </a:r>
            <a:r>
              <a:rPr lang="en-US" sz="1200" b="0" dirty="0"/>
              <a:t> </a:t>
            </a:r>
            <a:r>
              <a:rPr lang="en-US" sz="1200" b="0" dirty="0" err="1"/>
              <a:t>có</a:t>
            </a:r>
            <a:r>
              <a:rPr lang="en-US" sz="1200" b="0" dirty="0"/>
              <a:t> kết quả hay </a:t>
            </a:r>
            <a:r>
              <a:rPr lang="en-US" sz="1200" b="0" dirty="0" err="1"/>
              <a:t>phản</a:t>
            </a:r>
            <a:r>
              <a:rPr lang="en-US" sz="1200" b="0" dirty="0"/>
              <a:t> </a:t>
            </a:r>
            <a:r>
              <a:rPr lang="en-US" sz="1200" b="0" dirty="0" err="1"/>
              <a:t>hồi</a:t>
            </a:r>
            <a:r>
              <a:rPr lang="en-US" sz="1200" b="0" dirty="0"/>
              <a:t> </a:t>
            </a:r>
            <a:r>
              <a:rPr lang="en-US" sz="1200" b="0" dirty="0" err="1"/>
              <a:t>có</a:t>
            </a:r>
            <a:r>
              <a:rPr lang="en-US" sz="1200" b="0" dirty="0"/>
              <a:t> thể </a:t>
            </a:r>
            <a:r>
              <a:rPr lang="en-US" sz="1200" b="0" dirty="0" err="1"/>
              <a:t>liên</a:t>
            </a:r>
            <a:r>
              <a:rPr lang="en-US" sz="1200" b="0" dirty="0"/>
              <a:t> hệ </a:t>
            </a:r>
            <a:r>
              <a:rPr lang="en-US" sz="1200" b="0" dirty="0" err="1"/>
              <a:t>bạn</a:t>
            </a:r>
            <a:r>
              <a:rPr lang="en-US" sz="1200" b="0" dirty="0"/>
              <a:t>)</a:t>
            </a:r>
          </a:p>
          <a:p>
            <a:r>
              <a:rPr lang="en-US" sz="1200" b="0" dirty="0"/>
              <a:t>  NÊN: ngày </a:t>
            </a:r>
            <a:r>
              <a:rPr lang="en-US" sz="1200" b="0" dirty="0" err="1"/>
              <a:t>sinh</a:t>
            </a:r>
            <a:r>
              <a:rPr lang="en-US" sz="1200" b="0" dirty="0"/>
              <a:t> </a:t>
            </a:r>
            <a:r>
              <a:rPr lang="en-US" sz="1200" b="0" dirty="0" err="1"/>
              <a:t>của</a:t>
            </a:r>
            <a:r>
              <a:rPr lang="en-US" sz="1200" b="0" dirty="0"/>
              <a:t> </a:t>
            </a:r>
            <a:r>
              <a:rPr lang="en-US" sz="1200" b="0" dirty="0" err="1"/>
              <a:t>bạn</a:t>
            </a:r>
            <a:r>
              <a:rPr lang="en-US" sz="1200" b="0" dirty="0"/>
              <a:t> thể </a:t>
            </a:r>
            <a:r>
              <a:rPr lang="en-US" sz="1200" b="0" dirty="0" err="1"/>
              <a:t>tiện</a:t>
            </a:r>
            <a:r>
              <a:rPr lang="en-US" sz="1200" b="0" dirty="0"/>
              <a:t> x</a:t>
            </a:r>
            <a:r>
              <a:rPr lang="vi-VN" sz="1200" b="0" dirty="0"/>
              <a:t>ư</a:t>
            </a:r>
            <a:r>
              <a:rPr lang="en-US" sz="1200" b="0" dirty="0"/>
              <a:t>ng </a:t>
            </a:r>
            <a:r>
              <a:rPr lang="en-US" sz="1200" b="0" dirty="0" err="1"/>
              <a:t>hô</a:t>
            </a:r>
            <a:r>
              <a:rPr lang="en-US" sz="1200" b="0" dirty="0"/>
              <a:t>, hay developer </a:t>
            </a:r>
            <a:r>
              <a:rPr lang="en-US" sz="1200" b="0" dirty="0" err="1"/>
              <a:t>có</a:t>
            </a:r>
            <a:r>
              <a:rPr lang="en-US" sz="1200" b="0" dirty="0"/>
              <a:t> thể thêm </a:t>
            </a:r>
            <a:r>
              <a:rPr lang="en-US" sz="1200" b="0" dirty="0" err="1"/>
              <a:t>github</a:t>
            </a:r>
            <a:r>
              <a:rPr lang="en-US" sz="1200" b="0" dirty="0"/>
              <a:t> </a:t>
            </a:r>
            <a:r>
              <a:rPr lang="en-US" sz="1200" b="0" dirty="0" err="1"/>
              <a:t>vào</a:t>
            </a:r>
            <a:r>
              <a:rPr lang="en-US" sz="1200" b="0" dirty="0"/>
              <a:t> </a:t>
            </a:r>
            <a:r>
              <a:rPr lang="en-US" sz="1200" b="0" dirty="0" err="1"/>
              <a:t>để</a:t>
            </a:r>
            <a:r>
              <a:rPr lang="en-US" sz="1200" b="0" dirty="0"/>
              <a:t> </a:t>
            </a:r>
            <a:r>
              <a:rPr lang="en-US" sz="1200" b="0" dirty="0" err="1"/>
              <a:t>vòng</a:t>
            </a:r>
            <a:r>
              <a:rPr lang="en-US" sz="1200" b="0" dirty="0"/>
              <a:t> review CV </a:t>
            </a:r>
            <a:r>
              <a:rPr lang="en-US" sz="1200" b="0" dirty="0" err="1"/>
              <a:t>tạo</a:t>
            </a:r>
            <a:r>
              <a:rPr lang="en-US" sz="1200" b="0" dirty="0"/>
              <a:t> </a:t>
            </a:r>
            <a:r>
              <a:rPr lang="en-US" sz="1200" b="0" dirty="0" err="1"/>
              <a:t>lợi</a:t>
            </a:r>
            <a:r>
              <a:rPr lang="en-US" sz="1200" b="0" dirty="0"/>
              <a:t> </a:t>
            </a:r>
            <a:r>
              <a:rPr lang="en-US" sz="1200" b="0" dirty="0" err="1"/>
              <a:t>thế</a:t>
            </a:r>
            <a:endParaRPr lang="en-US" sz="1200" b="0" dirty="0"/>
          </a:p>
          <a:p>
            <a:r>
              <a:rPr lang="en-US" sz="1200" b="1" dirty="0"/>
              <a:t>Academic level</a:t>
            </a:r>
            <a:r>
              <a:rPr lang="en-US" sz="1200" dirty="0"/>
              <a:t>: </a:t>
            </a:r>
            <a:r>
              <a:rPr lang="en-US" sz="1200" b="0" dirty="0" err="1"/>
              <a:t>Ghi</a:t>
            </a:r>
            <a:r>
              <a:rPr lang="en-US" sz="1200" b="0" dirty="0"/>
              <a:t> </a:t>
            </a:r>
            <a:r>
              <a:rPr lang="en-US" sz="1200" b="0" dirty="0" err="1"/>
              <a:t>rõ</a:t>
            </a:r>
            <a:r>
              <a:rPr lang="en-US" sz="1200" b="0" dirty="0"/>
              <a:t> thông tin </a:t>
            </a:r>
            <a:r>
              <a:rPr lang="en-US" sz="1200" b="0" dirty="0" err="1"/>
              <a:t>ngành</a:t>
            </a:r>
            <a:r>
              <a:rPr lang="en-US" sz="1200" b="0" dirty="0"/>
              <a:t> </a:t>
            </a:r>
            <a:r>
              <a:rPr lang="en-US" sz="1200" b="0" dirty="0" err="1"/>
              <a:t>học</a:t>
            </a:r>
            <a:r>
              <a:rPr lang="en-US" sz="1200" b="0" dirty="0"/>
              <a:t>, tr</a:t>
            </a:r>
            <a:r>
              <a:rPr lang="vi-VN" sz="1200" b="0" dirty="0"/>
              <a:t>ư</a:t>
            </a:r>
            <a:r>
              <a:rPr lang="en-US" sz="1200" b="0" dirty="0" err="1"/>
              <a:t>ờng</a:t>
            </a:r>
            <a:r>
              <a:rPr lang="en-US" sz="1200" b="0" dirty="0"/>
              <a:t> </a:t>
            </a:r>
            <a:r>
              <a:rPr lang="en-US" sz="1200" b="0" dirty="0" err="1"/>
              <a:t>đại</a:t>
            </a:r>
            <a:r>
              <a:rPr lang="en-US" sz="1200" b="0" dirty="0"/>
              <a:t> </a:t>
            </a:r>
            <a:r>
              <a:rPr lang="en-US" sz="1200" b="0" dirty="0" err="1"/>
              <a:t>học</a:t>
            </a:r>
            <a:r>
              <a:rPr lang="en-US" sz="1200" b="0" dirty="0"/>
              <a:t> </a:t>
            </a:r>
            <a:r>
              <a:rPr lang="en-US" sz="1200" b="0" dirty="0" err="1"/>
              <a:t>của</a:t>
            </a:r>
            <a:r>
              <a:rPr lang="en-US" sz="1200" b="0" dirty="0"/>
              <a:t> </a:t>
            </a:r>
            <a:r>
              <a:rPr lang="en-US" sz="1200" b="0" dirty="0" err="1"/>
              <a:t>bạn</a:t>
            </a:r>
            <a:r>
              <a:rPr lang="en-US" sz="1200" b="0" dirty="0"/>
              <a:t> đã tốt </a:t>
            </a:r>
            <a:r>
              <a:rPr lang="en-US" sz="1200" b="0" dirty="0" err="1"/>
              <a:t>nghiệp</a:t>
            </a:r>
            <a:r>
              <a:rPr lang="en-US" sz="1200" b="0" dirty="0"/>
              <a:t>, hoặc </a:t>
            </a:r>
            <a:r>
              <a:rPr lang="en-US" sz="1200" b="0" dirty="0" err="1"/>
              <a:t>đang</a:t>
            </a:r>
            <a:r>
              <a:rPr lang="en-US" sz="1200" b="0" dirty="0"/>
              <a:t> </a:t>
            </a:r>
            <a:r>
              <a:rPr lang="en-US" sz="1200" b="0" dirty="0" err="1"/>
              <a:t>theo</a:t>
            </a:r>
            <a:r>
              <a:rPr lang="en-US" sz="1200" b="0" dirty="0"/>
              <a:t> </a:t>
            </a:r>
            <a:r>
              <a:rPr lang="en-US" sz="1200" b="0" dirty="0" err="1"/>
              <a:t>học</a:t>
            </a:r>
            <a:r>
              <a:rPr lang="en-US" sz="1200" b="0" dirty="0"/>
              <a:t>. GPA </a:t>
            </a:r>
            <a:r>
              <a:rPr lang="en-US" sz="1200" b="0" dirty="0" err="1"/>
              <a:t>có</a:t>
            </a:r>
            <a:r>
              <a:rPr lang="en-US" sz="1200" b="0" dirty="0"/>
              <a:t> hoặc </a:t>
            </a:r>
            <a:r>
              <a:rPr lang="en-US" sz="1200" b="0" dirty="0" err="1"/>
              <a:t>không</a:t>
            </a:r>
            <a:r>
              <a:rPr lang="en-US" sz="1200" b="0" dirty="0"/>
              <a:t> </a:t>
            </a:r>
            <a:r>
              <a:rPr lang="en-US" sz="1200" b="0" dirty="0" err="1"/>
              <a:t>ghi</a:t>
            </a:r>
            <a:r>
              <a:rPr lang="en-US" sz="1200" b="0" dirty="0"/>
              <a:t> </a:t>
            </a:r>
            <a:r>
              <a:rPr lang="en-US" sz="1200" b="0" dirty="0" err="1"/>
              <a:t>vào</a:t>
            </a:r>
            <a:r>
              <a:rPr lang="en-US" sz="1200" b="0" dirty="0"/>
              <a:t> cũng </a:t>
            </a:r>
            <a:r>
              <a:rPr lang="en-US" sz="1200" b="0" dirty="0" err="1"/>
              <a:t>không</a:t>
            </a:r>
            <a:r>
              <a:rPr lang="en-US" sz="1200" b="0" dirty="0"/>
              <a:t> </a:t>
            </a:r>
            <a:r>
              <a:rPr lang="en-US" sz="1200" b="0" dirty="0" err="1"/>
              <a:t>sao</a:t>
            </a:r>
            <a:endParaRPr lang="en-US" sz="1200" b="0" dirty="0"/>
          </a:p>
          <a:p>
            <a:r>
              <a:rPr lang="en-US" sz="1200" b="1" dirty="0"/>
              <a:t>Objective</a:t>
            </a:r>
            <a:r>
              <a:rPr lang="en-US" sz="1200" dirty="0"/>
              <a:t>: </a:t>
            </a:r>
            <a:r>
              <a:rPr lang="en-US" sz="1200" dirty="0" err="1"/>
              <a:t>Mục</a:t>
            </a:r>
            <a:r>
              <a:rPr lang="en-US" sz="1200" dirty="0"/>
              <a:t> tiêu về </a:t>
            </a:r>
            <a:r>
              <a:rPr lang="en-US" sz="1200" dirty="0" err="1"/>
              <a:t>nghề</a:t>
            </a:r>
            <a:r>
              <a:rPr lang="en-US" sz="1200" dirty="0"/>
              <a:t> </a:t>
            </a:r>
            <a:r>
              <a:rPr lang="en-US" sz="1200" dirty="0" err="1"/>
              <a:t>nghiệp</a:t>
            </a:r>
            <a:r>
              <a:rPr lang="en-US" sz="1200" dirty="0"/>
              <a:t> </a:t>
            </a:r>
            <a:r>
              <a:rPr lang="en-US" sz="1200" dirty="0" err="1"/>
              <a:t>của</a:t>
            </a:r>
            <a:r>
              <a:rPr lang="en-US" sz="1200" dirty="0"/>
              <a:t> </a:t>
            </a:r>
            <a:r>
              <a:rPr lang="en-US" sz="1200" dirty="0" err="1"/>
              <a:t>bạn</a:t>
            </a:r>
            <a:endParaRPr lang="en-US" sz="1200" dirty="0"/>
          </a:p>
          <a:p>
            <a:r>
              <a:rPr lang="en-US" sz="1200" b="1" dirty="0"/>
              <a:t>Work experience</a:t>
            </a:r>
            <a:r>
              <a:rPr lang="en-US" sz="1200" dirty="0"/>
              <a:t>: Đây </a:t>
            </a:r>
            <a:r>
              <a:rPr lang="en-US" sz="1200" dirty="0" err="1"/>
              <a:t>là</a:t>
            </a:r>
            <a:r>
              <a:rPr lang="en-US" sz="1200" dirty="0"/>
              <a:t> </a:t>
            </a:r>
            <a:r>
              <a:rPr lang="en-US" sz="1200" dirty="0" err="1"/>
              <a:t>một</a:t>
            </a:r>
            <a:r>
              <a:rPr lang="en-US" sz="1200" dirty="0"/>
              <a:t> </a:t>
            </a:r>
            <a:r>
              <a:rPr lang="en-US" sz="1200" dirty="0" err="1"/>
              <a:t>yếu</a:t>
            </a:r>
            <a:r>
              <a:rPr lang="en-US" sz="1200" dirty="0"/>
              <a:t> </a:t>
            </a:r>
            <a:r>
              <a:rPr lang="en-US" sz="1200" dirty="0" err="1"/>
              <a:t>tố</a:t>
            </a:r>
            <a:r>
              <a:rPr lang="en-US" sz="1200" dirty="0"/>
              <a:t> </a:t>
            </a:r>
            <a:r>
              <a:rPr lang="en-US" sz="1200" dirty="0" err="1"/>
              <a:t>mà</a:t>
            </a:r>
            <a:r>
              <a:rPr lang="en-US" sz="1200" dirty="0"/>
              <a:t> nhà </a:t>
            </a:r>
            <a:r>
              <a:rPr lang="en-US" sz="1200" dirty="0" err="1"/>
              <a:t>tuyển</a:t>
            </a:r>
            <a:r>
              <a:rPr lang="en-US" sz="1200" dirty="0"/>
              <a:t> </a:t>
            </a:r>
            <a:r>
              <a:rPr lang="en-US" sz="1200" dirty="0" err="1"/>
              <a:t>dụng</a:t>
            </a:r>
            <a:r>
              <a:rPr lang="en-US" sz="1200" dirty="0"/>
              <a:t> </a:t>
            </a:r>
            <a:r>
              <a:rPr lang="en-US" sz="1200" dirty="0" err="1"/>
              <a:t>rất</a:t>
            </a:r>
            <a:r>
              <a:rPr lang="en-US" sz="1200" dirty="0"/>
              <a:t> </a:t>
            </a:r>
            <a:r>
              <a:rPr lang="en-US" sz="1200" dirty="0" err="1"/>
              <a:t>quan</a:t>
            </a:r>
            <a:r>
              <a:rPr lang="en-US" sz="1200" dirty="0"/>
              <a:t> </a:t>
            </a:r>
            <a:r>
              <a:rPr lang="en-US" sz="1200" dirty="0" err="1"/>
              <a:t>tâm</a:t>
            </a:r>
            <a:r>
              <a:rPr lang="en-US" sz="1200" dirty="0"/>
              <a:t>, về kinh nghiệm </a:t>
            </a:r>
            <a:r>
              <a:rPr lang="en-US" sz="1200" dirty="0" err="1"/>
              <a:t>làm</a:t>
            </a:r>
            <a:r>
              <a:rPr lang="en-US" sz="1200" dirty="0"/>
              <a:t> việc </a:t>
            </a:r>
            <a:r>
              <a:rPr lang="en-US" sz="1200" dirty="0" err="1"/>
              <a:t>mà</a:t>
            </a:r>
            <a:r>
              <a:rPr lang="en-US" sz="1200" dirty="0"/>
              <a:t> </a:t>
            </a:r>
            <a:r>
              <a:rPr lang="en-US" sz="1200" dirty="0" err="1"/>
              <a:t>bạn</a:t>
            </a:r>
            <a:r>
              <a:rPr lang="en-US" sz="1200" dirty="0"/>
              <a:t> đã </a:t>
            </a:r>
            <a:r>
              <a:rPr lang="en-US" sz="1200" dirty="0" err="1"/>
              <a:t>làm</a:t>
            </a:r>
            <a:endParaRPr lang="en-US" sz="1200" dirty="0"/>
          </a:p>
          <a:p>
            <a:r>
              <a:rPr lang="en-US" sz="1200" dirty="0"/>
              <a:t>  =&gt; </a:t>
            </a:r>
            <a:r>
              <a:rPr lang="en-US" sz="1200" dirty="0" err="1"/>
              <a:t>Với</a:t>
            </a:r>
            <a:r>
              <a:rPr lang="en-US" sz="1200" dirty="0"/>
              <a:t> những </a:t>
            </a:r>
            <a:r>
              <a:rPr lang="en-US" sz="1200" dirty="0" err="1"/>
              <a:t>bạn</a:t>
            </a:r>
            <a:r>
              <a:rPr lang="en-US" sz="1200" dirty="0"/>
              <a:t> </a:t>
            </a:r>
            <a:r>
              <a:rPr lang="en-US" sz="1200" dirty="0" err="1"/>
              <a:t>sv</a:t>
            </a:r>
            <a:r>
              <a:rPr lang="en-US" sz="1200" dirty="0"/>
              <a:t> </a:t>
            </a:r>
            <a:r>
              <a:rPr lang="en-US" sz="1200" dirty="0" err="1"/>
              <a:t>mới</a:t>
            </a:r>
            <a:r>
              <a:rPr lang="en-US" sz="1200" dirty="0"/>
              <a:t> ra tr</a:t>
            </a:r>
            <a:r>
              <a:rPr lang="vi-VN" sz="1200" dirty="0"/>
              <a:t>ư</a:t>
            </a:r>
            <a:r>
              <a:rPr lang="en-US" sz="1200" dirty="0" err="1"/>
              <a:t>ờng</a:t>
            </a:r>
            <a:r>
              <a:rPr lang="en-US" sz="1200" dirty="0"/>
              <a:t>, hoặc </a:t>
            </a:r>
            <a:r>
              <a:rPr lang="en-US" sz="1200" dirty="0" err="1"/>
              <a:t>ch</a:t>
            </a:r>
            <a:r>
              <a:rPr lang="vi-VN" sz="1200" dirty="0"/>
              <a:t>ư</a:t>
            </a:r>
            <a:r>
              <a:rPr lang="en-US" sz="1200" dirty="0"/>
              <a:t>a ra tr</a:t>
            </a:r>
            <a:r>
              <a:rPr lang="vi-VN" sz="1200" dirty="0"/>
              <a:t>ư</a:t>
            </a:r>
            <a:r>
              <a:rPr lang="en-US" sz="1200" dirty="0" err="1"/>
              <a:t>ờng</a:t>
            </a:r>
            <a:r>
              <a:rPr lang="en-US" sz="1200" dirty="0"/>
              <a:t> </a:t>
            </a:r>
            <a:r>
              <a:rPr lang="en-US" sz="1200" dirty="0" err="1"/>
              <a:t>thì</a:t>
            </a:r>
            <a:r>
              <a:rPr lang="en-US" sz="1200" dirty="0"/>
              <a:t> kinh nghiệm </a:t>
            </a:r>
            <a:r>
              <a:rPr lang="en-US" sz="1200" dirty="0" err="1"/>
              <a:t>này</a:t>
            </a:r>
            <a:r>
              <a:rPr lang="en-US" sz="1200" dirty="0"/>
              <a:t> sẽ </a:t>
            </a:r>
            <a:r>
              <a:rPr lang="en-US" sz="1200" dirty="0" err="1"/>
              <a:t>là</a:t>
            </a:r>
            <a:r>
              <a:rPr lang="en-US" sz="1200" dirty="0"/>
              <a:t> </a:t>
            </a:r>
            <a:r>
              <a:rPr lang="en-US" sz="1200" dirty="0" err="1"/>
              <a:t>ch</a:t>
            </a:r>
            <a:r>
              <a:rPr lang="vi-VN" sz="1200" dirty="0"/>
              <a:t>ư</a:t>
            </a:r>
            <a:r>
              <a:rPr lang="en-US" sz="1200" dirty="0"/>
              <a:t>a </a:t>
            </a:r>
            <a:r>
              <a:rPr lang="en-US" sz="1200" dirty="0" err="1"/>
              <a:t>có</a:t>
            </a:r>
            <a:endParaRPr lang="en-US" sz="1200" dirty="0"/>
          </a:p>
          <a:p>
            <a:r>
              <a:rPr lang="en-US" sz="1200" dirty="0"/>
              <a:t>  =&gt; Nên </a:t>
            </a:r>
            <a:r>
              <a:rPr lang="en-US" sz="1200" dirty="0" err="1"/>
              <a:t>có</a:t>
            </a:r>
            <a:r>
              <a:rPr lang="en-US" sz="1200" dirty="0"/>
              <a:t> thể đ</a:t>
            </a:r>
            <a:r>
              <a:rPr lang="vi-VN" sz="1200" dirty="0"/>
              <a:t>ư</a:t>
            </a:r>
            <a:r>
              <a:rPr lang="en-US" sz="1200" dirty="0"/>
              <a:t>a những project </a:t>
            </a:r>
            <a:r>
              <a:rPr lang="en-US" sz="1200" dirty="0" err="1"/>
              <a:t>mà</a:t>
            </a:r>
            <a:r>
              <a:rPr lang="en-US" sz="1200" dirty="0"/>
              <a:t> </a:t>
            </a:r>
            <a:r>
              <a:rPr lang="en-US" sz="1200" dirty="0" err="1"/>
              <a:t>bạn</a:t>
            </a:r>
            <a:r>
              <a:rPr lang="en-US" sz="1200" dirty="0"/>
              <a:t> </a:t>
            </a:r>
            <a:r>
              <a:rPr lang="en-US" sz="1200" dirty="0" err="1"/>
              <a:t>làm</a:t>
            </a:r>
            <a:r>
              <a:rPr lang="en-US" sz="1200" dirty="0"/>
              <a:t> trên tr</a:t>
            </a:r>
            <a:r>
              <a:rPr lang="vi-VN" sz="1200" dirty="0"/>
              <a:t>ư</a:t>
            </a:r>
            <a:r>
              <a:rPr lang="en-US" sz="1200" dirty="0" err="1"/>
              <a:t>ờng</a:t>
            </a:r>
            <a:r>
              <a:rPr lang="en-US" sz="1200" dirty="0"/>
              <a:t>, hoặc </a:t>
            </a:r>
            <a:r>
              <a:rPr lang="en-US" sz="1200" dirty="0" err="1"/>
              <a:t>các</a:t>
            </a:r>
            <a:r>
              <a:rPr lang="en-US" sz="1200" dirty="0"/>
              <a:t> project </a:t>
            </a:r>
            <a:r>
              <a:rPr lang="en-US" sz="1200" dirty="0" err="1"/>
              <a:t>cá</a:t>
            </a:r>
            <a:r>
              <a:rPr lang="en-US" sz="1200" dirty="0"/>
              <a:t> nhân </a:t>
            </a:r>
            <a:r>
              <a:rPr lang="en-US" sz="1200" dirty="0" err="1"/>
              <a:t>mà</a:t>
            </a:r>
            <a:r>
              <a:rPr lang="en-US" sz="1200" dirty="0"/>
              <a:t> </a:t>
            </a:r>
            <a:r>
              <a:rPr lang="en-US" sz="1200" dirty="0" err="1"/>
              <a:t>bạn</a:t>
            </a:r>
            <a:r>
              <a:rPr lang="en-US" sz="1200" dirty="0"/>
              <a:t> </a:t>
            </a:r>
            <a:r>
              <a:rPr lang="en-US" sz="1200" dirty="0" err="1"/>
              <a:t>làm</a:t>
            </a:r>
            <a:endParaRPr lang="en-US" sz="1200" dirty="0"/>
          </a:p>
          <a:p>
            <a:r>
              <a:rPr lang="en-US" sz="1200" dirty="0"/>
              <a:t>  =&gt; Khi </a:t>
            </a:r>
            <a:r>
              <a:rPr lang="en-US" sz="1200" dirty="0" err="1"/>
              <a:t>phỏng</a:t>
            </a:r>
            <a:r>
              <a:rPr lang="en-US" sz="1200" dirty="0"/>
              <a:t> </a:t>
            </a:r>
            <a:r>
              <a:rPr lang="en-US" sz="1200" dirty="0" err="1"/>
              <a:t>vấn</a:t>
            </a:r>
            <a:r>
              <a:rPr lang="en-US" sz="1200" dirty="0"/>
              <a:t> ng</a:t>
            </a:r>
            <a:r>
              <a:rPr lang="vi-VN" sz="1200" dirty="0"/>
              <a:t>ư</a:t>
            </a:r>
            <a:r>
              <a:rPr lang="en-US" sz="1200" dirty="0" err="1"/>
              <a:t>ời</a:t>
            </a:r>
            <a:r>
              <a:rPr lang="en-US" sz="1200" dirty="0"/>
              <a:t> pv sẽ </a:t>
            </a:r>
            <a:r>
              <a:rPr lang="en-US" sz="1200" dirty="0" err="1"/>
              <a:t>hỏi</a:t>
            </a:r>
            <a:r>
              <a:rPr lang="en-US" sz="1200" dirty="0"/>
              <a:t> </a:t>
            </a:r>
            <a:r>
              <a:rPr lang="en-US" sz="1200" dirty="0" err="1"/>
              <a:t>xung</a:t>
            </a:r>
            <a:r>
              <a:rPr lang="en-US" sz="1200" dirty="0"/>
              <a:t> </a:t>
            </a:r>
            <a:r>
              <a:rPr lang="en-US" sz="1200" dirty="0" err="1"/>
              <a:t>quanh</a:t>
            </a:r>
            <a:r>
              <a:rPr lang="en-US" sz="1200" dirty="0"/>
              <a:t> những </a:t>
            </a:r>
            <a:r>
              <a:rPr lang="en-US" sz="1200" dirty="0" err="1"/>
              <a:t>thứ</a:t>
            </a:r>
            <a:r>
              <a:rPr lang="en-US" sz="1200" dirty="0"/>
              <a:t> </a:t>
            </a:r>
            <a:r>
              <a:rPr lang="en-US" sz="1200" dirty="0" err="1"/>
              <a:t>bạn</a:t>
            </a:r>
            <a:r>
              <a:rPr lang="en-US" sz="1200" dirty="0"/>
              <a:t> </a:t>
            </a:r>
            <a:r>
              <a:rPr lang="en-US" sz="1200" dirty="0" err="1"/>
              <a:t>làm</a:t>
            </a:r>
            <a:r>
              <a:rPr lang="en-US" sz="1200" dirty="0"/>
              <a:t> </a:t>
            </a:r>
            <a:r>
              <a:rPr lang="en-US" sz="1200" dirty="0" err="1"/>
              <a:t>để</a:t>
            </a:r>
            <a:r>
              <a:rPr lang="en-US" sz="1200" dirty="0"/>
              <a:t> biết đ</a:t>
            </a:r>
            <a:r>
              <a:rPr lang="vi-VN" sz="1200" dirty="0"/>
              <a:t>ư</a:t>
            </a:r>
            <a:r>
              <a:rPr lang="en-US" sz="1200" dirty="0" err="1"/>
              <a:t>ợc</a:t>
            </a:r>
            <a:r>
              <a:rPr lang="en-US" sz="1200" dirty="0"/>
              <a:t> </a:t>
            </a:r>
            <a:r>
              <a:rPr lang="en-US" sz="1200" dirty="0" err="1"/>
              <a:t>bạn</a:t>
            </a:r>
            <a:r>
              <a:rPr lang="en-US" sz="1200" dirty="0"/>
              <a:t> </a:t>
            </a:r>
            <a:r>
              <a:rPr lang="en-US" sz="1200" dirty="0" err="1"/>
              <a:t>đang</a:t>
            </a:r>
            <a:r>
              <a:rPr lang="en-US" sz="1200" dirty="0"/>
              <a:t> ở </a:t>
            </a:r>
            <a:r>
              <a:rPr lang="en-US" sz="1200" dirty="0" err="1"/>
              <a:t>đâu</a:t>
            </a:r>
            <a:endParaRPr lang="en-US" sz="1200" dirty="0"/>
          </a:p>
          <a:p>
            <a:r>
              <a:rPr lang="en-US" sz="1200" b="1" dirty="0"/>
              <a:t>Related skills</a:t>
            </a:r>
            <a:r>
              <a:rPr lang="en-US" sz="1200" dirty="0"/>
              <a:t>: </a:t>
            </a:r>
            <a:r>
              <a:rPr lang="en-US" sz="1200" dirty="0" err="1"/>
              <a:t>Hãy</a:t>
            </a:r>
            <a:r>
              <a:rPr lang="en-US" sz="1200" dirty="0"/>
              <a:t> viết những skill </a:t>
            </a:r>
            <a:r>
              <a:rPr lang="en-US" sz="1200" dirty="0" err="1"/>
              <a:t>mà</a:t>
            </a:r>
            <a:r>
              <a:rPr lang="en-US" sz="1200" dirty="0"/>
              <a:t> </a:t>
            </a:r>
            <a:r>
              <a:rPr lang="en-US" sz="1200" dirty="0" err="1"/>
              <a:t>bạn</a:t>
            </a:r>
            <a:r>
              <a:rPr lang="en-US" sz="1200" dirty="0"/>
              <a:t> tự tin, đây cũng </a:t>
            </a:r>
            <a:r>
              <a:rPr lang="en-US" sz="1200" dirty="0" err="1"/>
              <a:t>là</a:t>
            </a:r>
            <a:r>
              <a:rPr lang="en-US" sz="1200" dirty="0"/>
              <a:t> </a:t>
            </a:r>
            <a:r>
              <a:rPr lang="en-US" sz="1200" dirty="0" err="1"/>
              <a:t>lợi</a:t>
            </a:r>
            <a:r>
              <a:rPr lang="en-US" sz="1200" dirty="0"/>
              <a:t> </a:t>
            </a:r>
            <a:r>
              <a:rPr lang="en-US" sz="1200" dirty="0" err="1"/>
              <a:t>thế</a:t>
            </a:r>
            <a:r>
              <a:rPr lang="en-US" sz="1200" dirty="0"/>
              <a:t> </a:t>
            </a:r>
            <a:r>
              <a:rPr lang="en-US" sz="1200" dirty="0" err="1"/>
              <a:t>để</a:t>
            </a:r>
            <a:r>
              <a:rPr lang="en-US" sz="1200" dirty="0"/>
              <a:t> </a:t>
            </a:r>
            <a:r>
              <a:rPr lang="en-US" sz="1200" dirty="0" err="1"/>
              <a:t>gây</a:t>
            </a:r>
            <a:r>
              <a:rPr lang="en-US" sz="1200" dirty="0"/>
              <a:t> </a:t>
            </a:r>
            <a:r>
              <a:rPr lang="en-US" sz="1200" dirty="0" err="1"/>
              <a:t>ấn</a:t>
            </a:r>
            <a:r>
              <a:rPr lang="en-US" sz="1200" dirty="0"/>
              <a:t> t</a:t>
            </a:r>
            <a:r>
              <a:rPr lang="vi-VN" sz="1200" dirty="0"/>
              <a:t>ư</a:t>
            </a:r>
            <a:r>
              <a:rPr lang="en-US" sz="1200" dirty="0" err="1"/>
              <a:t>ợng</a:t>
            </a:r>
            <a:r>
              <a:rPr lang="en-US" sz="1200" dirty="0"/>
              <a:t> tốt </a:t>
            </a:r>
            <a:r>
              <a:rPr lang="en-US" sz="1200" dirty="0" err="1"/>
              <a:t>với</a:t>
            </a:r>
            <a:r>
              <a:rPr lang="en-US" sz="1200" dirty="0"/>
              <a:t> nhà </a:t>
            </a:r>
            <a:r>
              <a:rPr lang="en-US" sz="1200" dirty="0" err="1"/>
              <a:t>tuyển</a:t>
            </a:r>
            <a:r>
              <a:rPr lang="en-US" sz="1200" dirty="0"/>
              <a:t> </a:t>
            </a:r>
            <a:r>
              <a:rPr lang="en-US" sz="1200" dirty="0" err="1"/>
              <a:t>dụng</a:t>
            </a:r>
            <a:endParaRPr lang="en-US" sz="1200" dirty="0"/>
          </a:p>
          <a:p>
            <a:r>
              <a:rPr lang="en-US" sz="1200" dirty="0"/>
              <a:t>  </a:t>
            </a:r>
            <a:r>
              <a:rPr lang="en-US" sz="1200" dirty="0" err="1"/>
              <a:t>Ví</a:t>
            </a:r>
            <a:r>
              <a:rPr lang="en-US" sz="1200" dirty="0"/>
              <a:t> </a:t>
            </a:r>
            <a:r>
              <a:rPr lang="en-US" sz="1200" dirty="0" err="1"/>
              <a:t>dụ</a:t>
            </a:r>
            <a:r>
              <a:rPr lang="en-US" sz="1200" dirty="0"/>
              <a:t>: Có </a:t>
            </a:r>
            <a:r>
              <a:rPr lang="en-US" sz="1200" dirty="0" err="1"/>
              <a:t>kỹ</a:t>
            </a:r>
            <a:r>
              <a:rPr lang="en-US" sz="1200" dirty="0"/>
              <a:t> năng </a:t>
            </a:r>
            <a:r>
              <a:rPr lang="en-US" sz="1200" dirty="0" err="1"/>
              <a:t>giao</a:t>
            </a:r>
            <a:r>
              <a:rPr lang="en-US" sz="1200" dirty="0"/>
              <a:t> tiếp </a:t>
            </a:r>
            <a:r>
              <a:rPr lang="en-US" sz="1200" dirty="0" err="1"/>
              <a:t>tiếng</a:t>
            </a:r>
            <a:r>
              <a:rPr lang="en-US" sz="1200" dirty="0"/>
              <a:t> Anh </a:t>
            </a:r>
            <a:r>
              <a:rPr lang="en-US" sz="1200" dirty="0" err="1"/>
              <a:t>trôi</a:t>
            </a:r>
            <a:r>
              <a:rPr lang="en-US" sz="1200" dirty="0"/>
              <a:t> </a:t>
            </a:r>
            <a:r>
              <a:rPr lang="en-US" sz="1200" dirty="0" err="1"/>
              <a:t>chảy</a:t>
            </a:r>
            <a:r>
              <a:rPr lang="en-US" sz="1200" dirty="0"/>
              <a:t>..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Certificates, Awards: </a:t>
            </a:r>
            <a:r>
              <a:rPr lang="en-US" sz="1200" b="0" dirty="0"/>
              <a:t>Show up về những cert </a:t>
            </a:r>
            <a:r>
              <a:rPr lang="en-US" sz="1200" b="0" dirty="0" err="1"/>
              <a:t>mà</a:t>
            </a:r>
            <a:r>
              <a:rPr lang="en-US" sz="1200" b="0" dirty="0"/>
              <a:t> mình </a:t>
            </a:r>
            <a:r>
              <a:rPr lang="en-US" sz="1200" b="0" dirty="0" err="1"/>
              <a:t>có</a:t>
            </a:r>
            <a:endParaRPr lang="en-US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Interests: Có thể thêm </a:t>
            </a:r>
            <a:r>
              <a:rPr lang="en-US" sz="1200" dirty="0" err="1"/>
              <a:t>vào</a:t>
            </a:r>
            <a:r>
              <a:rPr lang="en-US" sz="1200" dirty="0"/>
              <a:t> </a:t>
            </a:r>
            <a:r>
              <a:rPr lang="en-US" sz="1200" dirty="0" err="1"/>
              <a:t>để</a:t>
            </a:r>
            <a:r>
              <a:rPr lang="en-US" sz="1200" dirty="0"/>
              <a:t> ng</a:t>
            </a:r>
            <a:r>
              <a:rPr lang="vi-VN" sz="1200" dirty="0"/>
              <a:t>ư</a:t>
            </a:r>
            <a:r>
              <a:rPr lang="en-US" sz="1200" dirty="0" err="1"/>
              <a:t>ời</a:t>
            </a:r>
            <a:r>
              <a:rPr lang="en-US" sz="1200" dirty="0"/>
              <a:t> pv </a:t>
            </a:r>
            <a:r>
              <a:rPr lang="en-US" sz="1200" dirty="0" err="1"/>
              <a:t>có</a:t>
            </a:r>
            <a:r>
              <a:rPr lang="en-US" sz="1200" dirty="0"/>
              <a:t> thể biết đ</a:t>
            </a:r>
            <a:r>
              <a:rPr lang="vi-VN" sz="1200" dirty="0"/>
              <a:t>ư</a:t>
            </a:r>
            <a:r>
              <a:rPr lang="en-US" sz="1200" dirty="0" err="1"/>
              <a:t>ợc</a:t>
            </a:r>
            <a:r>
              <a:rPr lang="en-US" sz="1200" dirty="0"/>
              <a:t> </a:t>
            </a:r>
            <a:r>
              <a:rPr lang="en-US" sz="1200" dirty="0" err="1"/>
              <a:t>sở</a:t>
            </a:r>
            <a:r>
              <a:rPr lang="en-US" sz="1200" dirty="0"/>
              <a:t> thích </a:t>
            </a:r>
            <a:r>
              <a:rPr lang="en-US" sz="1200" dirty="0" err="1"/>
              <a:t>của</a:t>
            </a:r>
            <a:r>
              <a:rPr lang="en-US" sz="1200" dirty="0"/>
              <a:t> </a:t>
            </a:r>
            <a:r>
              <a:rPr lang="en-US" sz="1200" dirty="0" err="1"/>
              <a:t>bạn</a:t>
            </a:r>
            <a:r>
              <a:rPr lang="en-US" sz="1200" dirty="0"/>
              <a:t>, </a:t>
            </a:r>
            <a:r>
              <a:rPr lang="en-US" sz="1200" dirty="0" err="1"/>
              <a:t>đó</a:t>
            </a:r>
            <a:r>
              <a:rPr lang="en-US" sz="1200" dirty="0"/>
              <a:t> cũng </a:t>
            </a:r>
            <a:r>
              <a:rPr lang="en-US" sz="1200" dirty="0" err="1"/>
              <a:t>có</a:t>
            </a:r>
            <a:r>
              <a:rPr lang="en-US" sz="1200" dirty="0"/>
              <a:t> thể </a:t>
            </a:r>
            <a:r>
              <a:rPr lang="en-US" sz="1200" dirty="0" err="1"/>
              <a:t>là</a:t>
            </a:r>
            <a:r>
              <a:rPr lang="en-US" sz="1200" dirty="0"/>
              <a:t> </a:t>
            </a:r>
            <a:r>
              <a:rPr lang="en-US" sz="1200" dirty="0" err="1"/>
              <a:t>một</a:t>
            </a:r>
            <a:r>
              <a:rPr lang="en-US" sz="1200" dirty="0"/>
              <a:t> chủ </a:t>
            </a:r>
            <a:r>
              <a:rPr lang="en-US" sz="1200" dirty="0" err="1"/>
              <a:t>đề</a:t>
            </a:r>
            <a:r>
              <a:rPr lang="en-US" sz="1200" dirty="0"/>
              <a:t> </a:t>
            </a:r>
            <a:r>
              <a:rPr lang="en-US" sz="1200" dirty="0" err="1"/>
              <a:t>để</a:t>
            </a:r>
            <a:r>
              <a:rPr lang="en-US" sz="1200" dirty="0"/>
              <a:t> </a:t>
            </a:r>
            <a:r>
              <a:rPr lang="en-US" sz="1200" dirty="0" err="1"/>
              <a:t>bạn</a:t>
            </a:r>
            <a:r>
              <a:rPr lang="en-US" sz="1200" dirty="0"/>
              <a:t> chia </a:t>
            </a:r>
            <a:r>
              <a:rPr lang="en-US" sz="1200" dirty="0" err="1"/>
              <a:t>sẻ</a:t>
            </a:r>
            <a:r>
              <a:rPr lang="en-US" sz="1200" dirty="0"/>
              <a:t> </a:t>
            </a:r>
            <a:r>
              <a:rPr lang="en-US" sz="1200" dirty="0" err="1"/>
              <a:t>trong</a:t>
            </a:r>
            <a:r>
              <a:rPr lang="en-US" sz="1200" dirty="0"/>
              <a:t> </a:t>
            </a:r>
            <a:r>
              <a:rPr lang="en-US" sz="1200" dirty="0" err="1"/>
              <a:t>buổi</a:t>
            </a:r>
            <a:r>
              <a:rPr lang="en-US" sz="1200" dirty="0"/>
              <a:t> pv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82BDA1-ECA1-1E4B-A461-9D576994C05D}" type="slidenum">
              <a:rPr lang="is-IS" altLang="en-VN" smtClean="0"/>
              <a:pPr/>
              <a:t>7</a:t>
            </a:fld>
            <a:endParaRPr lang="is-IS" altLang="en-VN"/>
          </a:p>
        </p:txBody>
      </p:sp>
    </p:spTree>
    <p:extLst>
      <p:ext uri="{BB962C8B-B14F-4D97-AF65-F5344CB8AC3E}">
        <p14:creationId xmlns:p14="http://schemas.microsoft.com/office/powerpoint/2010/main" val="4267867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Sylinder 18">
            <a:extLst>
              <a:ext uri="{FF2B5EF4-FFF2-40B4-BE49-F238E27FC236}">
                <a16:creationId xmlns:a16="http://schemas.microsoft.com/office/drawing/2014/main" id="{DF865C93-EE8E-A192-382B-EAE3FC00114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857500" y="692150"/>
            <a:ext cx="3429000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en-US" sz="1500" baseline="30000" dirty="0">
                <a:cs typeface="Arial" panose="020B0604020202020204" pitchFamily="34" charset="0"/>
              </a:rPr>
              <a:t>TECHMELY</a:t>
            </a:r>
            <a:endParaRPr lang="nb-NO" altLang="en-US" sz="1500" dirty="0">
              <a:cs typeface="Arial" panose="020B0604020202020204" pitchFamily="34" charset="0"/>
            </a:endParaRPr>
          </a:p>
        </p:txBody>
      </p:sp>
      <p:cxnSp>
        <p:nvCxnSpPr>
          <p:cNvPr id="5" name="Rett linje 22">
            <a:extLst>
              <a:ext uri="{FF2B5EF4-FFF2-40B4-BE49-F238E27FC236}">
                <a16:creationId xmlns:a16="http://schemas.microsoft.com/office/drawing/2014/main" id="{349737B7-40CC-4977-F5DE-8E282A665D77}"/>
              </a:ext>
            </a:extLst>
          </p:cNvPr>
          <p:cNvCxnSpPr/>
          <p:nvPr userDrawn="1"/>
        </p:nvCxnSpPr>
        <p:spPr>
          <a:xfrm>
            <a:off x="4227513" y="1484313"/>
            <a:ext cx="695325" cy="0"/>
          </a:xfrm>
          <a:prstGeom prst="line">
            <a:avLst/>
          </a:prstGeom>
          <a:ln w="31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Rett linje 21">
            <a:extLst>
              <a:ext uri="{FF2B5EF4-FFF2-40B4-BE49-F238E27FC236}">
                <a16:creationId xmlns:a16="http://schemas.microsoft.com/office/drawing/2014/main" id="{7DB2E9C5-E297-C704-6972-FCC4BEF618C5}"/>
              </a:ext>
            </a:extLst>
          </p:cNvPr>
          <p:cNvCxnSpPr/>
          <p:nvPr userDrawn="1"/>
        </p:nvCxnSpPr>
        <p:spPr>
          <a:xfrm>
            <a:off x="4227513" y="4240213"/>
            <a:ext cx="695325" cy="0"/>
          </a:xfrm>
          <a:prstGeom prst="line">
            <a:avLst/>
          </a:prstGeom>
          <a:ln w="31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Rett linje 9">
            <a:extLst>
              <a:ext uri="{FF2B5EF4-FFF2-40B4-BE49-F238E27FC236}">
                <a16:creationId xmlns:a16="http://schemas.microsoft.com/office/drawing/2014/main" id="{96BBB7BA-5B34-DB01-5660-978C1199E95C}"/>
              </a:ext>
            </a:extLst>
          </p:cNvPr>
          <p:cNvCxnSpPr/>
          <p:nvPr userDrawn="1"/>
        </p:nvCxnSpPr>
        <p:spPr>
          <a:xfrm>
            <a:off x="304800" y="6021388"/>
            <a:ext cx="85344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id="{0C019915-0202-6350-6873-2F5D78D33C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19950" y="6186189"/>
            <a:ext cx="1619250" cy="430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1600" y="1700808"/>
            <a:ext cx="7200800" cy="2304255"/>
          </a:xfrm>
        </p:spPr>
        <p:txBody>
          <a:bodyPr>
            <a:noAutofit/>
          </a:bodyPr>
          <a:lstStyle>
            <a:lvl1pPr algn="ctr">
              <a:defRPr sz="40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485117"/>
            <a:ext cx="6400800" cy="115368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568964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Rett linje 11">
            <a:extLst>
              <a:ext uri="{FF2B5EF4-FFF2-40B4-BE49-F238E27FC236}">
                <a16:creationId xmlns:a16="http://schemas.microsoft.com/office/drawing/2014/main" id="{A2216289-05AA-CD5E-BFFB-6D28BA09377E}"/>
              </a:ext>
            </a:extLst>
          </p:cNvPr>
          <p:cNvCxnSpPr/>
          <p:nvPr userDrawn="1"/>
        </p:nvCxnSpPr>
        <p:spPr>
          <a:xfrm>
            <a:off x="304800" y="6021388"/>
            <a:ext cx="85344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Picture 2">
            <a:extLst>
              <a:ext uri="{FF2B5EF4-FFF2-40B4-BE49-F238E27FC236}">
                <a16:creationId xmlns:a16="http://schemas.microsoft.com/office/drawing/2014/main" id="{1DC61F0E-7E44-DB48-A1C1-B68544097A1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19950" y="6186189"/>
            <a:ext cx="1619250" cy="430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is-I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89661-3514-7855-FA60-13A93A8C3F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88BD7BA-EDB3-9A47-97D4-A1E77378E647}" type="slidenum">
              <a:rPr lang="is-IS" altLang="en-VN"/>
              <a:pPr/>
              <a:t>‹#›</a:t>
            </a:fld>
            <a:endParaRPr lang="is-IS" altLang="en-VN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074EEFE6-DF2E-7BD8-91D9-426B05A524A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93D91DD-AD3D-C041-8351-8516BB798416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C34226F-1EFD-0BBA-2781-D611F5D2A6C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196518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7382818-2E87-D77B-F0EA-AF701CA759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0419DBE-6F82-BE46-931F-4481BA18F4A4}" type="slidenum">
              <a:rPr lang="is-IS" altLang="en-VN"/>
              <a:pPr/>
              <a:t>‹#›</a:t>
            </a:fld>
            <a:endParaRPr lang="is-IS" altLang="en-VN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27AC351-218E-2FD8-9BAC-21273052F9A8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9BD178-D55F-0B4F-A89C-F2E643065173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1C5E1D1-E1B7-19F2-AE3D-D365AB82E12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3046547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Rett linje 11">
            <a:extLst>
              <a:ext uri="{FF2B5EF4-FFF2-40B4-BE49-F238E27FC236}">
                <a16:creationId xmlns:a16="http://schemas.microsoft.com/office/drawing/2014/main" id="{8EB36F6B-1289-50F7-5F10-94DC6138E49F}"/>
              </a:ext>
            </a:extLst>
          </p:cNvPr>
          <p:cNvCxnSpPr/>
          <p:nvPr userDrawn="1"/>
        </p:nvCxnSpPr>
        <p:spPr>
          <a:xfrm>
            <a:off x="304800" y="6021388"/>
            <a:ext cx="85344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2">
            <a:extLst>
              <a:ext uri="{FF2B5EF4-FFF2-40B4-BE49-F238E27FC236}">
                <a16:creationId xmlns:a16="http://schemas.microsoft.com/office/drawing/2014/main" id="{F22E1F39-8FB2-40CD-168A-7E385B904C8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19950" y="6186189"/>
            <a:ext cx="1619250" cy="430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F331639C-121D-AF95-40DB-9332796EF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4A4F88A-A80D-9245-91C2-31195378A321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7527C05-A2FA-901F-54D2-83B334C11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is-I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AEF17BF-AD09-C639-CD67-8ED7FA204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96EB7A8-5240-4648-BED3-3155F056852F}" type="slidenum">
              <a:rPr lang="is-IS" altLang="en-VN"/>
              <a:pPr/>
              <a:t>‹#›</a:t>
            </a:fld>
            <a:endParaRPr lang="is-IS" altLang="en-VN"/>
          </a:p>
        </p:txBody>
      </p:sp>
    </p:spTree>
    <p:extLst>
      <p:ext uri="{BB962C8B-B14F-4D97-AF65-F5344CB8AC3E}">
        <p14:creationId xmlns:p14="http://schemas.microsoft.com/office/powerpoint/2010/main" val="705124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14">
            <a:extLst>
              <a:ext uri="{FF2B5EF4-FFF2-40B4-BE49-F238E27FC236}">
                <a16:creationId xmlns:a16="http://schemas.microsoft.com/office/drawing/2014/main" id="{40E7EF6C-F8BD-58E7-19D9-0E072C0621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" b="802"/>
          <a:stretch/>
        </p:blipFill>
        <p:spPr bwMode="auto">
          <a:xfrm>
            <a:off x="6156325" y="-4482"/>
            <a:ext cx="2987675" cy="656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Rett linje 9">
            <a:extLst>
              <a:ext uri="{FF2B5EF4-FFF2-40B4-BE49-F238E27FC236}">
                <a16:creationId xmlns:a16="http://schemas.microsoft.com/office/drawing/2014/main" id="{64F1D3A1-8244-D41B-3123-C8CD8C2F29AF}"/>
              </a:ext>
            </a:extLst>
          </p:cNvPr>
          <p:cNvCxnSpPr/>
          <p:nvPr userDrawn="1"/>
        </p:nvCxnSpPr>
        <p:spPr>
          <a:xfrm>
            <a:off x="304800" y="6021388"/>
            <a:ext cx="85344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Rett linje 17">
            <a:extLst>
              <a:ext uri="{FF2B5EF4-FFF2-40B4-BE49-F238E27FC236}">
                <a16:creationId xmlns:a16="http://schemas.microsoft.com/office/drawing/2014/main" id="{2D1FD049-7D6F-FCB4-89A4-F64A57CD0FF6}"/>
              </a:ext>
            </a:extLst>
          </p:cNvPr>
          <p:cNvCxnSpPr/>
          <p:nvPr userDrawn="1"/>
        </p:nvCxnSpPr>
        <p:spPr>
          <a:xfrm>
            <a:off x="1092200" y="1341438"/>
            <a:ext cx="792163" cy="0"/>
          </a:xfrm>
          <a:prstGeom prst="line">
            <a:avLst/>
          </a:prstGeom>
          <a:ln w="31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Rett linje 16">
            <a:extLst>
              <a:ext uri="{FF2B5EF4-FFF2-40B4-BE49-F238E27FC236}">
                <a16:creationId xmlns:a16="http://schemas.microsoft.com/office/drawing/2014/main" id="{70813FFB-226A-8AD9-AE47-43FB76B42C77}"/>
              </a:ext>
            </a:extLst>
          </p:cNvPr>
          <p:cNvCxnSpPr/>
          <p:nvPr userDrawn="1"/>
        </p:nvCxnSpPr>
        <p:spPr>
          <a:xfrm>
            <a:off x="1092200" y="4402138"/>
            <a:ext cx="792163" cy="0"/>
          </a:xfrm>
          <a:prstGeom prst="line">
            <a:avLst/>
          </a:prstGeom>
          <a:ln w="3175" cmpd="sng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2">
            <a:extLst>
              <a:ext uri="{FF2B5EF4-FFF2-40B4-BE49-F238E27FC236}">
                <a16:creationId xmlns:a16="http://schemas.microsoft.com/office/drawing/2014/main" id="{4E886960-105B-7146-2F2B-B74A06025CE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19950" y="6186189"/>
            <a:ext cx="1619250" cy="430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17">
            <a:extLst>
              <a:ext uri="{FF2B5EF4-FFF2-40B4-BE49-F238E27FC236}">
                <a16:creationId xmlns:a16="http://schemas.microsoft.com/office/drawing/2014/main" id="{866C6697-2C18-B265-67FD-488513AEAA1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90600" y="655638"/>
            <a:ext cx="53292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dirty="0"/>
              <a:t>TECHMELY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1600" y="1628800"/>
            <a:ext cx="5328592" cy="2568285"/>
          </a:xfrm>
        </p:spPr>
        <p:txBody>
          <a:bodyPr>
            <a:noAutofit/>
          </a:bodyPr>
          <a:lstStyle>
            <a:lvl1pPr algn="l">
              <a:defRPr sz="4000" b="1" cap="all" baseline="0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is-I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2889" y="4677139"/>
            <a:ext cx="1688232" cy="38404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2639052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hem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Rett linje 11">
            <a:extLst>
              <a:ext uri="{FF2B5EF4-FFF2-40B4-BE49-F238E27FC236}">
                <a16:creationId xmlns:a16="http://schemas.microsoft.com/office/drawing/2014/main" id="{B3341C55-1956-8D27-BA2D-88C7777D2C0C}"/>
              </a:ext>
            </a:extLst>
          </p:cNvPr>
          <p:cNvCxnSpPr/>
          <p:nvPr userDrawn="1"/>
        </p:nvCxnSpPr>
        <p:spPr>
          <a:xfrm>
            <a:off x="304800" y="6021388"/>
            <a:ext cx="85344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2">
            <a:extLst>
              <a:ext uri="{FF2B5EF4-FFF2-40B4-BE49-F238E27FC236}">
                <a16:creationId xmlns:a16="http://schemas.microsoft.com/office/drawing/2014/main" id="{7DA3A333-5FA2-EE05-435F-9722BD6424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19950" y="6186189"/>
            <a:ext cx="1619250" cy="430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1508787"/>
            <a:ext cx="7416824" cy="864096"/>
          </a:xfrm>
        </p:spPr>
        <p:txBody>
          <a:bodyPr anchor="t"/>
          <a:lstStyle>
            <a:lvl1pPr algn="l">
              <a:defRPr sz="2000" b="1" cap="all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is-I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600" y="2756926"/>
            <a:ext cx="7450304" cy="2976330"/>
          </a:xfrm>
        </p:spPr>
        <p:txBody>
          <a:bodyPr/>
          <a:lstStyle>
            <a:lvl1pPr marL="0" indent="0">
              <a:buNone/>
              <a:defRPr sz="1400" b="0" i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29509-C00B-6901-855E-F7BA292EE4D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1924D25-6016-B143-B8C2-6A64EF9CC28E}" type="slidenum">
              <a:rPr lang="is-IS" altLang="en-VN"/>
              <a:pPr/>
              <a:t>‹#›</a:t>
            </a:fld>
            <a:endParaRPr lang="is-IS" altLang="en-VN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FEBAD4D-E6B7-039A-A892-377EA31524C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B48481F-EA74-B747-B578-B3CC581DD0AF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38FA30D-0659-AC82-30B2-3D238092D7D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1252411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formation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EA4892A-C3A0-22FF-862D-7A6848D037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D78D887-D7C3-2140-A734-4A51A9963273}" type="slidenum">
              <a:rPr lang="is-IS" altLang="en-VN"/>
              <a:pPr/>
              <a:t>‹#›</a:t>
            </a:fld>
            <a:endParaRPr lang="is-IS" altLang="en-VN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0802894-193F-2ADB-460A-2C59DE10BB9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CEA032-C94D-6A47-BEAE-E7189CB9722D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DD80928-EAD8-2BB7-E63B-64191F2C442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3932851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900114" y="1412776"/>
            <a:ext cx="7343775" cy="4536504"/>
          </a:xfrm>
        </p:spPr>
        <p:txBody>
          <a:bodyPr/>
          <a:lstStyle>
            <a:lvl1pPr marL="0" indent="0">
              <a:buNone/>
              <a:defRPr sz="1000" b="0" baseline="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64ED5F29-BC28-730C-D8D8-6177F611FB8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8EB7EF78-0F06-2743-AE02-4F8E4F688653}" type="slidenum">
              <a:rPr lang="is-IS" altLang="en-VN"/>
              <a:pPr/>
              <a:t>‹#›</a:t>
            </a:fld>
            <a:endParaRPr lang="is-IS" alt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53E8F-6412-81F2-F3AD-75B2579AF81E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C478CA-A97B-A641-A464-4CC9F863E649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48DD8-83C9-2D18-BD1C-81EABC64854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6688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9592" y="1412776"/>
            <a:ext cx="3596208" cy="4512501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is-I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2777"/>
            <a:ext cx="3740224" cy="4512502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is-IS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BEB2582-06A2-35F6-0175-44C9EFD852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0AE9680-C04D-C245-BD30-4FDFAE8169A7}" type="slidenum">
              <a:rPr lang="is-IS" altLang="en-VN"/>
              <a:pPr/>
              <a:t>‹#›</a:t>
            </a:fld>
            <a:endParaRPr lang="is-IS" altLang="en-V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A6D7E50-8C69-0263-4036-44579FA5833C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EA0CDB-3643-AA4E-8B2A-BA3F07D828B0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4285FA8-D983-029E-4829-42D15CC966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872380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9592" y="1412776"/>
            <a:ext cx="3600400" cy="447741"/>
          </a:xfrm>
        </p:spPr>
        <p:txBody>
          <a:bodyPr anchor="b"/>
          <a:lstStyle>
            <a:lvl1pPr marL="0" indent="0">
              <a:buNone/>
              <a:defRPr sz="14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9592" y="1844824"/>
            <a:ext cx="3597796" cy="4080453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is-IS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009" y="1412776"/>
            <a:ext cx="3744415" cy="447741"/>
          </a:xfrm>
        </p:spPr>
        <p:txBody>
          <a:bodyPr anchor="b"/>
          <a:lstStyle>
            <a:lvl1pPr>
              <a:defRPr lang="en-US" sz="1400" cap="all" baseline="0" smtClean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44824"/>
            <a:ext cx="3743398" cy="4080453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is-IS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F6A481-B648-1022-46C6-E36F1B9614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D66DA27-D607-8F49-815C-EF3E5A01BA63}" type="slidenum">
              <a:rPr lang="is-IS" altLang="en-VN"/>
              <a:pPr/>
              <a:t>‹#›</a:t>
            </a:fld>
            <a:endParaRPr lang="is-IS" altLang="en-VN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2CA7DF52-4142-C8A9-0F73-1EAD219A719E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F11E19-8D57-1547-8358-C8DB4BDC8D39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864AEEF-2DD3-B61E-9E93-CF047DAA84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is-IS"/>
          </a:p>
        </p:txBody>
      </p:sp>
    </p:spTree>
    <p:extLst>
      <p:ext uri="{BB962C8B-B14F-4D97-AF65-F5344CB8AC3E}">
        <p14:creationId xmlns:p14="http://schemas.microsoft.com/office/powerpoint/2010/main" val="4162053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Rett linje 11">
            <a:extLst>
              <a:ext uri="{FF2B5EF4-FFF2-40B4-BE49-F238E27FC236}">
                <a16:creationId xmlns:a16="http://schemas.microsoft.com/office/drawing/2014/main" id="{83532D9C-00F7-F2B4-F48A-AC4A133DBB7D}"/>
              </a:ext>
            </a:extLst>
          </p:cNvPr>
          <p:cNvCxnSpPr/>
          <p:nvPr userDrawn="1"/>
        </p:nvCxnSpPr>
        <p:spPr>
          <a:xfrm>
            <a:off x="304800" y="6021388"/>
            <a:ext cx="85344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11">
            <a:extLst>
              <a:ext uri="{FF2B5EF4-FFF2-40B4-BE49-F238E27FC236}">
                <a16:creationId xmlns:a16="http://schemas.microsoft.com/office/drawing/2014/main" id="{DF83E54A-4A7A-40EC-836A-A326A6D69EE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19950" y="6186189"/>
            <a:ext cx="1619250" cy="430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24ED3-E5D4-3775-DC23-D0BF1ABE7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11E3048-C60F-2F48-BCAA-D206122B74DD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D78AB8-195C-3336-77F2-D5FA5826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is-I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BCCE0-7BD9-7F2E-D446-8414F19CC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100D89-2FAA-0C4B-B039-0BB68E6BD6A8}" type="slidenum">
              <a:rPr lang="is-IS" altLang="en-VN"/>
              <a:pPr/>
              <a:t>‹#›</a:t>
            </a:fld>
            <a:endParaRPr lang="is-IS" altLang="en-VN"/>
          </a:p>
        </p:txBody>
      </p:sp>
    </p:spTree>
    <p:extLst>
      <p:ext uri="{BB962C8B-B14F-4D97-AF65-F5344CB8AC3E}">
        <p14:creationId xmlns:p14="http://schemas.microsoft.com/office/powerpoint/2010/main" val="3098554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Rett linje 11">
            <a:extLst>
              <a:ext uri="{FF2B5EF4-FFF2-40B4-BE49-F238E27FC236}">
                <a16:creationId xmlns:a16="http://schemas.microsoft.com/office/drawing/2014/main" id="{CF39147D-E5E5-2BE3-8668-EB99BE0F7F5E}"/>
              </a:ext>
            </a:extLst>
          </p:cNvPr>
          <p:cNvCxnSpPr/>
          <p:nvPr userDrawn="1"/>
        </p:nvCxnSpPr>
        <p:spPr>
          <a:xfrm>
            <a:off x="304800" y="6021388"/>
            <a:ext cx="85344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Picture 2">
            <a:extLst>
              <a:ext uri="{FF2B5EF4-FFF2-40B4-BE49-F238E27FC236}">
                <a16:creationId xmlns:a16="http://schemas.microsoft.com/office/drawing/2014/main" id="{FD24210B-DB80-D432-1299-8F12073A7BA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19950" y="6186189"/>
            <a:ext cx="1619250" cy="430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s-I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lang="en-US" sz="1200" dirty="0" smtClean="0"/>
            </a:lvl1pPr>
            <a:lvl2pPr>
              <a:defRPr lang="en-US" sz="1100" dirty="0" smtClean="0"/>
            </a:lvl2pPr>
            <a:lvl3pPr>
              <a:defRPr lang="en-US" sz="1050" dirty="0" smtClean="0"/>
            </a:lvl3pPr>
            <a:lvl4pPr>
              <a:defRPr lang="en-US" sz="1000" dirty="0" smtClean="0"/>
            </a:lvl4pPr>
            <a:lvl5pPr>
              <a:defRPr lang="is-IS" sz="10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s-I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7DED753-8D59-1238-B41D-CE0D91BF8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7DADCAEE-5262-7443-9CCF-B0D418BA16D9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3AF092-310E-333F-A381-84AB230F8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is-I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D22E439-91F8-AFDF-1CF9-17CA43463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D4A4657-CB0B-E54C-94F8-23914C7F955A}" type="slidenum">
              <a:rPr lang="is-IS" altLang="en-VN"/>
              <a:pPr/>
              <a:t>‹#›</a:t>
            </a:fld>
            <a:endParaRPr lang="is-IS" altLang="en-VN"/>
          </a:p>
        </p:txBody>
      </p:sp>
    </p:spTree>
    <p:extLst>
      <p:ext uri="{BB962C8B-B14F-4D97-AF65-F5344CB8AC3E}">
        <p14:creationId xmlns:p14="http://schemas.microsoft.com/office/powerpoint/2010/main" val="73615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2F7EEF-7725-36CD-4F2A-7684878DB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50" y="692150"/>
            <a:ext cx="4900613" cy="481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  <a:endParaRPr lang="is-IS" dirty="0"/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16105DDD-BF9C-B841-091F-8D7283055A3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900113" y="1365250"/>
            <a:ext cx="6119812" cy="451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b-NO" altLang="en-US"/>
              <a:t>Klikk for å redigere tekststiler i malen</a:t>
            </a:r>
          </a:p>
          <a:p>
            <a:pPr lvl="1"/>
            <a:r>
              <a:rPr lang="nb-NO" altLang="en-US"/>
              <a:t>Andre nivå</a:t>
            </a:r>
          </a:p>
          <a:p>
            <a:pPr lvl="2"/>
            <a:r>
              <a:rPr lang="nb-NO" altLang="en-US"/>
              <a:t>Tredje nivå</a:t>
            </a:r>
          </a:p>
          <a:p>
            <a:pPr lvl="3"/>
            <a:r>
              <a:rPr lang="nb-NO" altLang="en-US"/>
              <a:t>Fjerde nivå</a:t>
            </a:r>
          </a:p>
          <a:p>
            <a:pPr lvl="4"/>
            <a:r>
              <a:rPr lang="nb-NO" altLang="en-US"/>
              <a:t>Femte nivå</a:t>
            </a:r>
            <a:endParaRPr lang="is-I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C901E1-A707-5316-CE5B-9FCBA4F3F5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50825" y="6381750"/>
            <a:ext cx="504825" cy="287338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300">
                <a:solidFill>
                  <a:srgbClr val="898989"/>
                </a:solidFill>
              </a:defRPr>
            </a:lvl1pPr>
          </a:lstStyle>
          <a:p>
            <a:fld id="{4542C210-7FBD-1D4A-B04C-12CF5DC46B89}" type="slidenum">
              <a:rPr lang="is-IS" altLang="en-VN"/>
              <a:pPr/>
              <a:t>‹#›</a:t>
            </a:fld>
            <a:endParaRPr lang="is-IS" altLang="en-VN"/>
          </a:p>
        </p:txBody>
      </p:sp>
      <p:cxnSp>
        <p:nvCxnSpPr>
          <p:cNvPr id="13" name="Rett linje 9">
            <a:extLst>
              <a:ext uri="{FF2B5EF4-FFF2-40B4-BE49-F238E27FC236}">
                <a16:creationId xmlns:a16="http://schemas.microsoft.com/office/drawing/2014/main" id="{EAB4C12B-AA93-F741-37AD-189AB3B0A122}"/>
              </a:ext>
            </a:extLst>
          </p:cNvPr>
          <p:cNvCxnSpPr/>
          <p:nvPr/>
        </p:nvCxnSpPr>
        <p:spPr>
          <a:xfrm>
            <a:off x="304800" y="6021388"/>
            <a:ext cx="8534400" cy="0"/>
          </a:xfrm>
          <a:prstGeom prst="line">
            <a:avLst/>
          </a:prstGeom>
          <a:ln w="3175" cmpd="sng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9168A94B-B378-5B72-3B6A-F94A61DD5D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03350" y="6356350"/>
            <a:ext cx="1042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CAF0CA1F-36A2-AD47-97E6-1B635291B99E}" type="datetimeFigureOut">
              <a:rPr lang="is-IS"/>
              <a:pPr>
                <a:defRPr/>
              </a:pPr>
              <a:t>27.7.2022</a:t>
            </a:fld>
            <a:endParaRPr lang="is-I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A736713-1CD4-0684-72D9-392B7D0BFB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is-IS"/>
          </a:p>
        </p:txBody>
      </p:sp>
      <p:pic>
        <p:nvPicPr>
          <p:cNvPr id="1032" name="Picture 2">
            <a:extLst>
              <a:ext uri="{FF2B5EF4-FFF2-40B4-BE49-F238E27FC236}">
                <a16:creationId xmlns:a16="http://schemas.microsoft.com/office/drawing/2014/main" id="{A4DA0E4D-0E48-52AA-8752-C7AD33D8F92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19950" y="6186189"/>
            <a:ext cx="1619250" cy="430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953" r:id="rId1"/>
    <p:sldLayoutId id="2147484954" r:id="rId2"/>
    <p:sldLayoutId id="2147484955" r:id="rId3"/>
    <p:sldLayoutId id="2147484948" r:id="rId4"/>
    <p:sldLayoutId id="2147484949" r:id="rId5"/>
    <p:sldLayoutId id="2147484950" r:id="rId6"/>
    <p:sldLayoutId id="2147484951" r:id="rId7"/>
    <p:sldLayoutId id="2147484956" r:id="rId8"/>
    <p:sldLayoutId id="2147484957" r:id="rId9"/>
    <p:sldLayoutId id="2147484958" r:id="rId10"/>
    <p:sldLayoutId id="2147484952" r:id="rId11"/>
    <p:sldLayoutId id="2147484959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b="1" kern="1200" cap="all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AutoNum type="arabicPeriod"/>
        <a:defRPr sz="1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125" algn="l" rtl="0" eaLnBrk="0" fontAlgn="base" hangingPunct="0">
        <a:spcBef>
          <a:spcPct val="20000"/>
        </a:spcBef>
        <a:spcAft>
          <a:spcPct val="0"/>
        </a:spcAft>
        <a:buFont typeface="+mj-lt"/>
        <a:defRPr sz="10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365125" algn="l" rtl="0" eaLnBrk="0" fontAlgn="base" hangingPunct="0">
        <a:spcBef>
          <a:spcPct val="20000"/>
        </a:spcBef>
        <a:spcAft>
          <a:spcPct val="0"/>
        </a:spcAft>
        <a:buFont typeface="+mj-lt"/>
        <a:defRPr sz="900" i="1" kern="1200">
          <a:solidFill>
            <a:schemeClr val="tx1"/>
          </a:solidFill>
          <a:latin typeface="+mn-lt"/>
          <a:ea typeface="+mn-ea"/>
          <a:cs typeface="+mn-cs"/>
        </a:defRPr>
      </a:lvl3pPr>
      <a:lvl4pPr marL="365125" algn="l" rtl="0" eaLnBrk="0" fontAlgn="base" hangingPunct="0">
        <a:spcBef>
          <a:spcPct val="20000"/>
        </a:spcBef>
        <a:spcAft>
          <a:spcPct val="0"/>
        </a:spcAft>
        <a:buFont typeface="+mj-lt"/>
        <a:defRPr sz="8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365125" algn="l" rtl="0" eaLnBrk="0" fontAlgn="base" hangingPunct="0">
        <a:spcBef>
          <a:spcPct val="20000"/>
        </a:spcBef>
        <a:spcAft>
          <a:spcPct val="0"/>
        </a:spcAft>
        <a:buFont typeface="+mj-lt"/>
        <a:defRPr sz="800" 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s-I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Slide Number Placeholder 1">
            <a:extLst>
              <a:ext uri="{FF2B5EF4-FFF2-40B4-BE49-F238E27FC236}">
                <a16:creationId xmlns:a16="http://schemas.microsoft.com/office/drawing/2014/main" id="{DBD8EF20-30C2-F16F-519D-1F73BA9A4E55}"/>
              </a:ext>
            </a:extLst>
          </p:cNvPr>
          <p:cNvSpPr txBox="1">
            <a:spLocks/>
          </p:cNvSpPr>
          <p:nvPr/>
        </p:nvSpPr>
        <p:spPr bwMode="auto">
          <a:xfrm>
            <a:off x="250825" y="6381750"/>
            <a:ext cx="5048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AutoNum type="arabicPeriod"/>
              <a:defRPr sz="1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+mj-lt"/>
              <a:defRPr sz="1000" i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+mj-lt"/>
              <a:defRPr sz="900" i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is-IS" altLang="en-US" sz="1300" b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3CF5BD1-FDC7-82FE-1560-BE3CB02D99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>
                <a:solidFill>
                  <a:srgbClr val="A21CAF"/>
                </a:solidFill>
              </a:rPr>
              <a:t>HOW TO WRITE CV EFFICIENTLY</a:t>
            </a:r>
            <a:endParaRPr lang="en-V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9FCE4-54E0-C22F-8A11-EB80C64FC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A21CAF"/>
                </a:solidFill>
              </a:rPr>
              <a:t>Create a complete list of tasks</a:t>
            </a:r>
            <a:endParaRPr lang="en-VN" dirty="0">
              <a:solidFill>
                <a:srgbClr val="A21CAF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1F35C-91D0-CBBC-540F-548474D88D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Should have a due date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Should clear about DOD</a:t>
            </a:r>
            <a:endParaRPr lang="en-VN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AF5AD1-95DD-9DF9-CC03-5A10CE07289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EB7EF78-0F06-2743-AE02-4F8E4F688653}" type="slidenum">
              <a:rPr lang="is-IS" altLang="en-VN" smtClean="0"/>
              <a:pPr/>
              <a:t>10</a:t>
            </a:fld>
            <a:endParaRPr lang="is-IS" altLang="en-VN"/>
          </a:p>
        </p:txBody>
      </p:sp>
    </p:spTree>
    <p:extLst>
      <p:ext uri="{BB962C8B-B14F-4D97-AF65-F5344CB8AC3E}">
        <p14:creationId xmlns:p14="http://schemas.microsoft.com/office/powerpoint/2010/main" val="212321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AF5AD1-95DD-9DF9-CC03-5A10CE07289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EB7EF78-0F06-2743-AE02-4F8E4F688653}" type="slidenum">
              <a:rPr lang="is-IS" altLang="en-VN" smtClean="0"/>
              <a:pPr/>
              <a:t>11</a:t>
            </a:fld>
            <a:endParaRPr lang="is-IS" altLang="en-V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F67784-36CB-6099-F536-AC4AFACD1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A21CAF"/>
                </a:solidFill>
              </a:rPr>
              <a:t>Minimize multitasking</a:t>
            </a:r>
            <a:endParaRPr lang="en-V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6A9C94-3AEC-E7BD-7A46-849EF184C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1600200"/>
            <a:ext cx="5429250" cy="387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51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1F35C-91D0-CBBC-540F-548474D88D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3400" y="1412776"/>
            <a:ext cx="7710489" cy="4536504"/>
          </a:xfrm>
        </p:spPr>
        <p:txBody>
          <a:bodyPr/>
          <a:lstStyle/>
          <a:p>
            <a:pPr lvl="1"/>
            <a:r>
              <a:rPr lang="en-US" sz="2400" dirty="0"/>
              <a:t>Warren Buffett’s “2 List” Strategy for Focused Attention</a:t>
            </a:r>
          </a:p>
          <a:p>
            <a:pPr marL="708025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AF5AD1-95DD-9DF9-CC03-5A10CE07289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EB7EF78-0F06-2743-AE02-4F8E4F688653}" type="slidenum">
              <a:rPr lang="is-IS" altLang="en-VN" smtClean="0"/>
              <a:pPr/>
              <a:t>12</a:t>
            </a:fld>
            <a:endParaRPr lang="is-IS" altLang="en-V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F67784-36CB-6099-F536-AC4AFACD1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A21CAF"/>
                </a:solidFill>
              </a:rPr>
              <a:t>Minimize multitasking</a:t>
            </a:r>
            <a:endParaRPr lang="en-VN" dirty="0"/>
          </a:p>
        </p:txBody>
      </p:sp>
      <p:pic>
        <p:nvPicPr>
          <p:cNvPr id="7170" name="Picture 2" descr="How to Prioritize Work: 9 Practical Methods When &quot;Everything is Important&quot;">
            <a:extLst>
              <a:ext uri="{FF2B5EF4-FFF2-40B4-BE49-F238E27FC236}">
                <a16:creationId xmlns:a16="http://schemas.microsoft.com/office/drawing/2014/main" id="{64D69F18-3FE0-2516-2952-C9D5FAB35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2432992"/>
            <a:ext cx="4800600" cy="3397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0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1F35C-91D0-CBBC-540F-548474D88D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Focus</a:t>
            </a:r>
          </a:p>
          <a:p>
            <a:pPr marL="708025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Turning off notifications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AF5AD1-95DD-9DF9-CC03-5A10CE07289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EB7EF78-0F06-2743-AE02-4F8E4F688653}" type="slidenum">
              <a:rPr lang="is-IS" altLang="en-VN" smtClean="0"/>
              <a:pPr/>
              <a:t>13</a:t>
            </a:fld>
            <a:endParaRPr lang="is-IS" altLang="en-V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F67784-36CB-6099-F536-AC4AFACD1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A21CAF"/>
                </a:solidFill>
              </a:rPr>
              <a:t>Get rid of distractions</a:t>
            </a:r>
            <a:endParaRPr lang="en-V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1FC63A-4372-7455-04AB-1DB08C9FE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800" y="2743200"/>
            <a:ext cx="4978400" cy="294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35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2E52D-CEB0-6F45-C542-50B7422F75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A21CAF"/>
                </a:solidFill>
              </a:rPr>
              <a:t>SOFTWARE TOOLS</a:t>
            </a:r>
            <a:endParaRPr lang="en-VN" dirty="0">
              <a:solidFill>
                <a:srgbClr val="A21CA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20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AF5AD1-95DD-9DF9-CC03-5A10CE07289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EB7EF78-0F06-2743-AE02-4F8E4F688653}" type="slidenum">
              <a:rPr lang="is-IS" altLang="en-VN" smtClean="0"/>
              <a:pPr/>
              <a:t>15</a:t>
            </a:fld>
            <a:endParaRPr lang="is-IS" altLang="en-V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2F67784-36CB-6099-F536-AC4AFACD1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A21CAF"/>
                </a:solidFill>
              </a:rPr>
              <a:t>OKR TOOLS</a:t>
            </a:r>
            <a:endParaRPr lang="en-VN" dirty="0"/>
          </a:p>
        </p:txBody>
      </p:sp>
      <p:pic>
        <p:nvPicPr>
          <p:cNvPr id="13314" name="Picture 2" descr="Mooncamp - Home | Facebook">
            <a:extLst>
              <a:ext uri="{FF2B5EF4-FFF2-40B4-BE49-F238E27FC236}">
                <a16:creationId xmlns:a16="http://schemas.microsoft.com/office/drawing/2014/main" id="{F86A9D5C-092C-F0F2-D783-E04C20FB1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927877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Lập kế hoạch hàng tuần + Mục tiêu hàng quý và kết quả chính (OKR)">
            <a:extLst>
              <a:ext uri="{FF2B5EF4-FFF2-40B4-BE49-F238E27FC236}">
                <a16:creationId xmlns:a16="http://schemas.microsoft.com/office/drawing/2014/main" id="{95997B44-E2AE-BB49-825B-3F18635E38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774753"/>
            <a:ext cx="914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 descr="Học OKRs từ đầu cho người mới - VNOKRs">
            <a:extLst>
              <a:ext uri="{FF2B5EF4-FFF2-40B4-BE49-F238E27FC236}">
                <a16:creationId xmlns:a16="http://schemas.microsoft.com/office/drawing/2014/main" id="{018E544B-B155-01B4-47BD-E624744190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3" y="3068109"/>
            <a:ext cx="1219198" cy="34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0E969C3F-6DA2-B394-8C19-BDA1D7FAFB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57800" y="3048000"/>
            <a:ext cx="19812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4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2">
            <a:extLst>
              <a:ext uri="{FF2B5EF4-FFF2-40B4-BE49-F238E27FC236}">
                <a16:creationId xmlns:a16="http://schemas.microsoft.com/office/drawing/2014/main" id="{8A7339F3-B8F8-F871-0D96-C47D3BE808B3}"/>
              </a:ext>
            </a:extLst>
          </p:cNvPr>
          <p:cNvSpPr>
            <a:spLocks noGrp="1"/>
          </p:cNvSpPr>
          <p:nvPr>
            <p:ph type="ctrTitle"/>
          </p:nvPr>
        </p:nvSpPr>
        <p:spPr bwMode="auto">
          <a:xfrm>
            <a:off x="1066800" y="1447800"/>
            <a:ext cx="6400800" cy="2949575"/>
          </a:xfrm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marL="342900" indent="-342900">
              <a:defRPr/>
            </a:pPr>
            <a:r>
              <a:rPr lang="en-US" altLang="en-US" sz="3600" cap="none" dirty="0">
                <a:solidFill>
                  <a:srgbClr val="A21CAF"/>
                </a:solidFill>
              </a:rPr>
              <a:t>THANK YOU !!!</a:t>
            </a:r>
            <a:endParaRPr lang="en-US" altLang="en-US" sz="3400" cap="none" dirty="0">
              <a:solidFill>
                <a:srgbClr val="A21CAF"/>
              </a:solidFill>
            </a:endParaRPr>
          </a:p>
        </p:txBody>
      </p:sp>
      <p:sp>
        <p:nvSpPr>
          <p:cNvPr id="11267" name="Slide Number Placeholder 1">
            <a:extLst>
              <a:ext uri="{FF2B5EF4-FFF2-40B4-BE49-F238E27FC236}">
                <a16:creationId xmlns:a16="http://schemas.microsoft.com/office/drawing/2014/main" id="{DBD8EF20-30C2-F16F-519D-1F73BA9A4E55}"/>
              </a:ext>
            </a:extLst>
          </p:cNvPr>
          <p:cNvSpPr txBox="1">
            <a:spLocks/>
          </p:cNvSpPr>
          <p:nvPr/>
        </p:nvSpPr>
        <p:spPr bwMode="auto">
          <a:xfrm>
            <a:off x="250825" y="6381750"/>
            <a:ext cx="504825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AutoNum type="arabicPeriod"/>
              <a:defRPr sz="1000"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+mj-lt"/>
              <a:defRPr sz="1000" i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+mj-lt"/>
              <a:defRPr sz="900" i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+mj-lt"/>
              <a:defRPr sz="800" i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is-IS" altLang="en-US" sz="1300" b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171728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echmely_1" descr="techmely_1">
            <a:hlinkClick r:id="" action="ppaction://media"/>
            <a:extLst>
              <a:ext uri="{FF2B5EF4-FFF2-40B4-BE49-F238E27FC236}">
                <a16:creationId xmlns:a16="http://schemas.microsoft.com/office/drawing/2014/main" id="{31287ABF-3A77-E268-64B4-DEBC85175F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13" y="914400"/>
            <a:ext cx="91440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82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9FCE4-54E0-C22F-8A11-EB80C64FC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>
                <a:solidFill>
                  <a:srgbClr val="A21CAF"/>
                </a:solidFill>
              </a:rPr>
              <a:t>Table of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1F35C-91D0-CBBC-540F-548474D88D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600" dirty="0"/>
              <a:t>WHAT IS CV</a:t>
            </a:r>
          </a:p>
          <a:p>
            <a:endParaRPr lang="en-US" sz="1600" dirty="0"/>
          </a:p>
          <a:p>
            <a:r>
              <a:rPr lang="en-US" sz="1600" dirty="0"/>
              <a:t>CONTENT OF CV</a:t>
            </a:r>
          </a:p>
          <a:p>
            <a:endParaRPr lang="en-US" sz="1600" dirty="0"/>
          </a:p>
          <a:p>
            <a:r>
              <a:rPr lang="en-US" sz="1600" dirty="0"/>
              <a:t>LAYOUT OF CV</a:t>
            </a:r>
          </a:p>
          <a:p>
            <a:endParaRPr lang="en-US" sz="1600" dirty="0"/>
          </a:p>
          <a:p>
            <a:r>
              <a:rPr lang="en-US" sz="1600" dirty="0"/>
              <a:t>TIPS FOR WRITING YOUR CV</a:t>
            </a:r>
          </a:p>
          <a:p>
            <a:endParaRPr lang="en-US" sz="1600" dirty="0"/>
          </a:p>
          <a:p>
            <a:r>
              <a:rPr lang="en-US" sz="1600" dirty="0"/>
              <a:t>TOOL/TEMPLATE REFERENCE</a:t>
            </a:r>
            <a:endParaRPr lang="en-VN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AF5AD1-95DD-9DF9-CC03-5A10CE07289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EB7EF78-0F06-2743-AE02-4F8E4F688653}" type="slidenum">
              <a:rPr lang="is-IS" altLang="en-VN" smtClean="0"/>
              <a:pPr/>
              <a:t>3</a:t>
            </a:fld>
            <a:endParaRPr lang="is-IS" altLang="en-VN"/>
          </a:p>
        </p:txBody>
      </p:sp>
    </p:spTree>
    <p:extLst>
      <p:ext uri="{BB962C8B-B14F-4D97-AF65-F5344CB8AC3E}">
        <p14:creationId xmlns:p14="http://schemas.microsoft.com/office/powerpoint/2010/main" val="2262031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2E52D-CEB0-6F45-C542-50B7422F75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A21CAF"/>
                </a:solidFill>
              </a:rPr>
              <a:t>WHAT IS CV</a:t>
            </a:r>
            <a:endParaRPr lang="en-VN" dirty="0">
              <a:solidFill>
                <a:srgbClr val="A21CA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765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4BB297-1568-7BA8-06EE-06CEB2C10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00D89-2FAA-0C4B-B039-0BB68E6BD6A8}" type="slidenum">
              <a:rPr lang="is-IS" altLang="en-VN" smtClean="0"/>
              <a:pPr/>
              <a:t>5</a:t>
            </a:fld>
            <a:endParaRPr lang="is-IS" altLang="en-V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25DDFC-342E-4A7F-AE50-A4DB0C49650D}"/>
              </a:ext>
            </a:extLst>
          </p:cNvPr>
          <p:cNvSpPr txBox="1"/>
          <p:nvPr/>
        </p:nvSpPr>
        <p:spPr>
          <a:xfrm>
            <a:off x="250825" y="762000"/>
            <a:ext cx="5105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CV stands for Curriculum Vitae</a:t>
            </a:r>
          </a:p>
        </p:txBody>
      </p:sp>
      <p:pic>
        <p:nvPicPr>
          <p:cNvPr id="6" name="Picture 2" descr="What is the purpose of a CV? + how it helps you get a job">
            <a:extLst>
              <a:ext uri="{FF2B5EF4-FFF2-40B4-BE49-F238E27FC236}">
                <a16:creationId xmlns:a16="http://schemas.microsoft.com/office/drawing/2014/main" id="{F6E51654-F2F8-4D8E-971F-B8F6343CFA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482566"/>
            <a:ext cx="7772400" cy="4029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01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2E52D-CEB0-6F45-C542-50B7422F75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A21CAF"/>
                </a:solidFill>
              </a:rPr>
              <a:t>CONTENT OF CV</a:t>
            </a:r>
            <a:endParaRPr lang="en-VN" dirty="0">
              <a:solidFill>
                <a:srgbClr val="A21CA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275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71F35C-91D0-CBBC-540F-548474D88D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0825" y="381000"/>
            <a:ext cx="8588375" cy="5562600"/>
          </a:xfrm>
        </p:spPr>
        <p:txBody>
          <a:bodyPr/>
          <a:lstStyle/>
          <a:p>
            <a:r>
              <a:rPr lang="en-US" sz="1400" b="1" dirty="0"/>
              <a:t>Personal information</a:t>
            </a:r>
            <a:r>
              <a:rPr lang="en-US" sz="1400" dirty="0"/>
              <a:t>: Name, phone number, email, date of birth, (skype), </a:t>
            </a:r>
            <a:r>
              <a:rPr lang="en-US" sz="1400" dirty="0" err="1"/>
              <a:t>github</a:t>
            </a:r>
            <a:r>
              <a:rPr lang="en-US" sz="1400" dirty="0"/>
              <a:t> (optional for developer)</a:t>
            </a:r>
          </a:p>
          <a:p>
            <a:endParaRPr lang="en-US" sz="1400" dirty="0"/>
          </a:p>
          <a:p>
            <a:r>
              <a:rPr lang="en-US" sz="1400" b="1" dirty="0"/>
              <a:t>Academic level</a:t>
            </a:r>
            <a:r>
              <a:rPr lang="en-US" sz="1400" dirty="0"/>
              <a:t>: Specific your major, university, GPA (optional)</a:t>
            </a:r>
          </a:p>
          <a:p>
            <a:endParaRPr lang="en-US" sz="1400" dirty="0"/>
          </a:p>
          <a:p>
            <a:r>
              <a:rPr lang="en-US" sz="1400" b="1" dirty="0"/>
              <a:t>Objective</a:t>
            </a:r>
            <a:r>
              <a:rPr lang="en-US" sz="1400" dirty="0"/>
              <a:t>: Your career goals.</a:t>
            </a:r>
          </a:p>
          <a:p>
            <a:endParaRPr lang="en-US" sz="1400" dirty="0"/>
          </a:p>
          <a:p>
            <a:r>
              <a:rPr lang="en-US" sz="1400" b="1" dirty="0"/>
              <a:t>Work experience</a:t>
            </a:r>
            <a:r>
              <a:rPr lang="en-US" sz="1400" dirty="0"/>
              <a:t>: Make a detailed list of your experience related to the job you are applying for, usually in order from past to present.</a:t>
            </a:r>
          </a:p>
          <a:p>
            <a:endParaRPr lang="en-US" sz="1400" dirty="0"/>
          </a:p>
          <a:p>
            <a:r>
              <a:rPr lang="en-US" sz="1400" b="1" dirty="0"/>
              <a:t>Related skills</a:t>
            </a:r>
            <a:r>
              <a:rPr lang="en-US" sz="1400" dirty="0"/>
              <a:t>: It can be soft skills or technical skills to support the position you are applying for.</a:t>
            </a:r>
          </a:p>
          <a:p>
            <a:endParaRPr lang="en-US" sz="1400" dirty="0"/>
          </a:p>
          <a:p>
            <a:r>
              <a:rPr lang="en-US" sz="1400" b="1" dirty="0"/>
              <a:t>Certificates, Awards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Interests:</a:t>
            </a:r>
          </a:p>
          <a:p>
            <a:endParaRPr lang="en-US" sz="1400" dirty="0"/>
          </a:p>
          <a:p>
            <a:r>
              <a:rPr lang="en-US" sz="1400" dirty="0"/>
              <a:t>References:</a:t>
            </a:r>
          </a:p>
          <a:p>
            <a:endParaRPr lang="en-US" sz="1400" dirty="0"/>
          </a:p>
          <a:p>
            <a:r>
              <a:rPr lang="en-US" sz="1400" dirty="0"/>
              <a:t>Activities: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AF5AD1-95DD-9DF9-CC03-5A10CE07289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EB7EF78-0F06-2743-AE02-4F8E4F688653}" type="slidenum">
              <a:rPr lang="is-IS" altLang="en-VN" smtClean="0"/>
              <a:pPr/>
              <a:t>7</a:t>
            </a:fld>
            <a:endParaRPr lang="is-IS" altLang="en-VN"/>
          </a:p>
        </p:txBody>
      </p:sp>
    </p:spTree>
    <p:extLst>
      <p:ext uri="{BB962C8B-B14F-4D97-AF65-F5344CB8AC3E}">
        <p14:creationId xmlns:p14="http://schemas.microsoft.com/office/powerpoint/2010/main" val="410659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2E52D-CEB0-6F45-C542-50B7422F75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A21CAF"/>
                </a:solidFill>
              </a:rPr>
              <a:t>LAYOUT OF CV</a:t>
            </a:r>
            <a:endParaRPr lang="en-VN" dirty="0">
              <a:solidFill>
                <a:srgbClr val="A21CA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47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2E52D-CEB0-6F45-C542-50B7422F75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A21CAF"/>
                </a:solidFill>
              </a:rPr>
              <a:t>TIPS FOR WRITING YOUR CV</a:t>
            </a:r>
            <a:endParaRPr lang="en-VN" dirty="0">
              <a:solidFill>
                <a:srgbClr val="A21CA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506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50th store Clelebration Ceremony">
  <a:themeElements>
    <a:clrScheme name="Techmely">
      <a:dk1>
        <a:srgbClr val="000000"/>
      </a:dk1>
      <a:lt1>
        <a:srgbClr val="FFFFFF"/>
      </a:lt1>
      <a:dk2>
        <a:srgbClr val="004B87"/>
      </a:dk2>
      <a:lt2>
        <a:srgbClr val="EEECE1"/>
      </a:lt2>
      <a:accent1>
        <a:srgbClr val="DA291C"/>
      </a:accent1>
      <a:accent2>
        <a:srgbClr val="ED8B00"/>
      </a:accent2>
      <a:accent3>
        <a:srgbClr val="004B87"/>
      </a:accent3>
      <a:accent4>
        <a:srgbClr val="BFBFBF"/>
      </a:accent4>
      <a:accent5>
        <a:srgbClr val="FFD100"/>
      </a:accent5>
      <a:accent6>
        <a:srgbClr val="00B050"/>
      </a:accent6>
      <a:hlink>
        <a:srgbClr val="DA291C"/>
      </a:hlink>
      <a:folHlink>
        <a:srgbClr val="DA291C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150th store Clelebration Ceremony</Template>
  <TotalTime>7589</TotalTime>
  <Words>626</Words>
  <Application>Microsoft Office PowerPoint</Application>
  <PresentationFormat>On-screen Show (4:3)</PresentationFormat>
  <Paragraphs>75</Paragraphs>
  <Slides>16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150th store Clelebration Ceremony</vt:lpstr>
      <vt:lpstr>HOW TO WRITE CV EFFICIENTLY</vt:lpstr>
      <vt:lpstr>PowerPoint Presentation</vt:lpstr>
      <vt:lpstr>Table of content</vt:lpstr>
      <vt:lpstr>WHAT IS CV</vt:lpstr>
      <vt:lpstr>PowerPoint Presentation</vt:lpstr>
      <vt:lpstr>CONTENT OF CV</vt:lpstr>
      <vt:lpstr>PowerPoint Presentation</vt:lpstr>
      <vt:lpstr>LAYOUT OF CV</vt:lpstr>
      <vt:lpstr>TIPS FOR WRITING YOUR CV</vt:lpstr>
      <vt:lpstr>Create a complete list of tasks</vt:lpstr>
      <vt:lpstr>Minimize multitasking</vt:lpstr>
      <vt:lpstr>Minimize multitasking</vt:lpstr>
      <vt:lpstr>Get rid of distractions</vt:lpstr>
      <vt:lpstr>SOFTWARE TOOLS</vt:lpstr>
      <vt:lpstr>OKR TOOLS</vt:lpstr>
      <vt:lpstr>THANK YOU !!!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Nhan Ngo</dc:creator>
  <cp:lastModifiedBy>T460s</cp:lastModifiedBy>
  <cp:revision>760</cp:revision>
  <dcterms:created xsi:type="dcterms:W3CDTF">2016-03-18T10:11:20Z</dcterms:created>
  <dcterms:modified xsi:type="dcterms:W3CDTF">2022-07-27T17:20:36Z</dcterms:modified>
</cp:coreProperties>
</file>

<file path=docProps/thumbnail.jpeg>
</file>